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4" r:id="rId5"/>
  </p:sldMasterIdLst>
  <p:notesMasterIdLst>
    <p:notesMasterId r:id="rId20"/>
  </p:notesMasterIdLst>
  <p:sldIdLst>
    <p:sldId id="257" r:id="rId6"/>
    <p:sldId id="261" r:id="rId7"/>
    <p:sldId id="256" r:id="rId8"/>
    <p:sldId id="278" r:id="rId9"/>
    <p:sldId id="281" r:id="rId10"/>
    <p:sldId id="282" r:id="rId11"/>
    <p:sldId id="283" r:id="rId12"/>
    <p:sldId id="267" r:id="rId13"/>
    <p:sldId id="285" r:id="rId14"/>
    <p:sldId id="286" r:id="rId15"/>
    <p:sldId id="287" r:id="rId16"/>
    <p:sldId id="288" r:id="rId17"/>
    <p:sldId id="290" r:id="rId18"/>
    <p:sldId id="291"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CCEC88-23C5-4EAB-AA3E-E54FE53AA2EC}" v="15" dt="2023-09-05T10:12:15.334"/>
    <p1510:client id="{BF057A15-4D6C-4C62-88A5-FBA69EBFA6E5}" v="18" dt="2023-09-04T14:44:06.6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126" y="9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Noordeloos" userId="df9f46e9-7760-4f6a-814f-9e8180d7b46a" providerId="ADAL" clId="{72CCEC88-23C5-4EAB-AA3E-E54FE53AA2EC}"/>
    <pc:docChg chg="custSel addSld delSld modSld sldOrd">
      <pc:chgData name="Thomas Noordeloos" userId="df9f46e9-7760-4f6a-814f-9e8180d7b46a" providerId="ADAL" clId="{72CCEC88-23C5-4EAB-AA3E-E54FE53AA2EC}" dt="2023-09-05T10:12:42.303" v="94" actId="404"/>
      <pc:docMkLst>
        <pc:docMk/>
      </pc:docMkLst>
      <pc:sldChg chg="addSp delSp modSp add del mod delAnim">
        <pc:chgData name="Thomas Noordeloos" userId="df9f46e9-7760-4f6a-814f-9e8180d7b46a" providerId="ADAL" clId="{72CCEC88-23C5-4EAB-AA3E-E54FE53AA2EC}" dt="2023-09-05T09:36:59.629" v="52" actId="47"/>
        <pc:sldMkLst>
          <pc:docMk/>
          <pc:sldMk cId="3134316653" sldId="288"/>
        </pc:sldMkLst>
        <pc:spChg chg="del mod">
          <ac:chgData name="Thomas Noordeloos" userId="df9f46e9-7760-4f6a-814f-9e8180d7b46a" providerId="ADAL" clId="{72CCEC88-23C5-4EAB-AA3E-E54FE53AA2EC}" dt="2023-09-05T09:36:54.493" v="50" actId="478"/>
          <ac:spMkLst>
            <pc:docMk/>
            <pc:sldMk cId="3134316653" sldId="288"/>
            <ac:spMk id="2" creationId="{95AAA2CC-300B-5B58-8FCC-A13AE2263A34}"/>
          </ac:spMkLst>
        </pc:spChg>
        <pc:spChg chg="del">
          <ac:chgData name="Thomas Noordeloos" userId="df9f46e9-7760-4f6a-814f-9e8180d7b46a" providerId="ADAL" clId="{72CCEC88-23C5-4EAB-AA3E-E54FE53AA2EC}" dt="2023-09-05T09:35:51.498" v="45" actId="478"/>
          <ac:spMkLst>
            <pc:docMk/>
            <pc:sldMk cId="3134316653" sldId="288"/>
            <ac:spMk id="3" creationId="{6931293E-4436-A80B-8EFB-5D6CDA307ACB}"/>
          </ac:spMkLst>
        </pc:spChg>
        <pc:spChg chg="del">
          <ac:chgData name="Thomas Noordeloos" userId="df9f46e9-7760-4f6a-814f-9e8180d7b46a" providerId="ADAL" clId="{72CCEC88-23C5-4EAB-AA3E-E54FE53AA2EC}" dt="2023-09-05T09:35:51.498" v="45" actId="478"/>
          <ac:spMkLst>
            <pc:docMk/>
            <pc:sldMk cId="3134316653" sldId="288"/>
            <ac:spMk id="5" creationId="{2E74DA89-AB69-FB42-122C-166795ABB4AC}"/>
          </ac:spMkLst>
        </pc:spChg>
        <pc:spChg chg="add del mod">
          <ac:chgData name="Thomas Noordeloos" userId="df9f46e9-7760-4f6a-814f-9e8180d7b46a" providerId="ADAL" clId="{72CCEC88-23C5-4EAB-AA3E-E54FE53AA2EC}" dt="2023-09-05T09:35:55.159" v="46" actId="478"/>
          <ac:spMkLst>
            <pc:docMk/>
            <pc:sldMk cId="3134316653" sldId="288"/>
            <ac:spMk id="6" creationId="{BCF3CCFB-3D1B-839A-05E7-E5DB2675F84F}"/>
          </ac:spMkLst>
        </pc:spChg>
        <pc:spChg chg="add del mod">
          <ac:chgData name="Thomas Noordeloos" userId="df9f46e9-7760-4f6a-814f-9e8180d7b46a" providerId="ADAL" clId="{72CCEC88-23C5-4EAB-AA3E-E54FE53AA2EC}" dt="2023-09-05T09:35:57.502" v="47" actId="478"/>
          <ac:spMkLst>
            <pc:docMk/>
            <pc:sldMk cId="3134316653" sldId="288"/>
            <ac:spMk id="8" creationId="{6BC62887-803A-2FAD-6865-B6659FDEF9F5}"/>
          </ac:spMkLst>
        </pc:spChg>
        <pc:spChg chg="del">
          <ac:chgData name="Thomas Noordeloos" userId="df9f46e9-7760-4f6a-814f-9e8180d7b46a" providerId="ADAL" clId="{72CCEC88-23C5-4EAB-AA3E-E54FE53AA2EC}" dt="2023-09-05T09:35:51.498" v="45" actId="478"/>
          <ac:spMkLst>
            <pc:docMk/>
            <pc:sldMk cId="3134316653" sldId="288"/>
            <ac:spMk id="10" creationId="{89770706-B7DF-46F7-21A7-7A5D76F045EC}"/>
          </ac:spMkLst>
        </pc:spChg>
        <pc:spChg chg="del">
          <ac:chgData name="Thomas Noordeloos" userId="df9f46e9-7760-4f6a-814f-9e8180d7b46a" providerId="ADAL" clId="{72CCEC88-23C5-4EAB-AA3E-E54FE53AA2EC}" dt="2023-09-05T09:35:51.498" v="45" actId="478"/>
          <ac:spMkLst>
            <pc:docMk/>
            <pc:sldMk cId="3134316653" sldId="288"/>
            <ac:spMk id="12" creationId="{B4A26FBA-E1AF-59AF-27E1-DCE43A00C9BD}"/>
          </ac:spMkLst>
        </pc:spChg>
        <pc:spChg chg="add del mod">
          <ac:chgData name="Thomas Noordeloos" userId="df9f46e9-7760-4f6a-814f-9e8180d7b46a" providerId="ADAL" clId="{72CCEC88-23C5-4EAB-AA3E-E54FE53AA2EC}" dt="2023-09-05T09:36:57.287" v="51" actId="478"/>
          <ac:spMkLst>
            <pc:docMk/>
            <pc:sldMk cId="3134316653" sldId="288"/>
            <ac:spMk id="14" creationId="{C1F1510E-3231-E3F6-BC01-99CCE27D7445}"/>
          </ac:spMkLst>
        </pc:spChg>
        <pc:picChg chg="del">
          <ac:chgData name="Thomas Noordeloos" userId="df9f46e9-7760-4f6a-814f-9e8180d7b46a" providerId="ADAL" clId="{72CCEC88-23C5-4EAB-AA3E-E54FE53AA2EC}" dt="2023-09-05T09:35:51.498" v="45" actId="478"/>
          <ac:picMkLst>
            <pc:docMk/>
            <pc:sldMk cId="3134316653" sldId="288"/>
            <ac:picMk id="9" creationId="{8E5B067B-3E97-4287-5C11-B122E2599A08}"/>
          </ac:picMkLst>
        </pc:picChg>
        <pc:picChg chg="add del">
          <ac:chgData name="Thomas Noordeloos" userId="df9f46e9-7760-4f6a-814f-9e8180d7b46a" providerId="ADAL" clId="{72CCEC88-23C5-4EAB-AA3E-E54FE53AA2EC}" dt="2023-09-05T09:36:50.401" v="49"/>
          <ac:picMkLst>
            <pc:docMk/>
            <pc:sldMk cId="3134316653" sldId="288"/>
            <ac:picMk id="11" creationId="{A8BEBF96-89BD-229F-C0AA-9295D8CFB0B5}"/>
          </ac:picMkLst>
        </pc:picChg>
      </pc:sldChg>
      <pc:sldChg chg="add">
        <pc:chgData name="Thomas Noordeloos" userId="df9f46e9-7760-4f6a-814f-9e8180d7b46a" providerId="ADAL" clId="{72CCEC88-23C5-4EAB-AA3E-E54FE53AA2EC}" dt="2023-09-05T09:37:08.226" v="53"/>
        <pc:sldMkLst>
          <pc:docMk/>
          <pc:sldMk cId="4159768415" sldId="288"/>
        </pc:sldMkLst>
      </pc:sldChg>
      <pc:sldChg chg="addSp delSp modSp add del mod ord delAnim">
        <pc:chgData name="Thomas Noordeloos" userId="df9f46e9-7760-4f6a-814f-9e8180d7b46a" providerId="ADAL" clId="{72CCEC88-23C5-4EAB-AA3E-E54FE53AA2EC}" dt="2023-09-05T10:02:46.601" v="60" actId="47"/>
        <pc:sldMkLst>
          <pc:docMk/>
          <pc:sldMk cId="4074052094" sldId="289"/>
        </pc:sldMkLst>
        <pc:spChg chg="del">
          <ac:chgData name="Thomas Noordeloos" userId="df9f46e9-7760-4f6a-814f-9e8180d7b46a" providerId="ADAL" clId="{72CCEC88-23C5-4EAB-AA3E-E54FE53AA2EC}" dt="2023-09-05T10:02:37.525" v="57" actId="478"/>
          <ac:spMkLst>
            <pc:docMk/>
            <pc:sldMk cId="4074052094" sldId="289"/>
            <ac:spMk id="2" creationId="{95AAA2CC-300B-5B58-8FCC-A13AE2263A34}"/>
          </ac:spMkLst>
        </pc:spChg>
        <pc:spChg chg="del">
          <ac:chgData name="Thomas Noordeloos" userId="df9f46e9-7760-4f6a-814f-9e8180d7b46a" providerId="ADAL" clId="{72CCEC88-23C5-4EAB-AA3E-E54FE53AA2EC}" dt="2023-09-05T10:02:37.525" v="57" actId="478"/>
          <ac:spMkLst>
            <pc:docMk/>
            <pc:sldMk cId="4074052094" sldId="289"/>
            <ac:spMk id="3" creationId="{6931293E-4436-A80B-8EFB-5D6CDA307ACB}"/>
          </ac:spMkLst>
        </pc:spChg>
        <pc:spChg chg="del">
          <ac:chgData name="Thomas Noordeloos" userId="df9f46e9-7760-4f6a-814f-9e8180d7b46a" providerId="ADAL" clId="{72CCEC88-23C5-4EAB-AA3E-E54FE53AA2EC}" dt="2023-09-05T10:02:37.525" v="57" actId="478"/>
          <ac:spMkLst>
            <pc:docMk/>
            <pc:sldMk cId="4074052094" sldId="289"/>
            <ac:spMk id="5" creationId="{2E74DA89-AB69-FB42-122C-166795ABB4AC}"/>
          </ac:spMkLst>
        </pc:spChg>
        <pc:spChg chg="add del mod">
          <ac:chgData name="Thomas Noordeloos" userId="df9f46e9-7760-4f6a-814f-9e8180d7b46a" providerId="ADAL" clId="{72CCEC88-23C5-4EAB-AA3E-E54FE53AA2EC}" dt="2023-09-05T10:02:41.089" v="58" actId="478"/>
          <ac:spMkLst>
            <pc:docMk/>
            <pc:sldMk cId="4074052094" sldId="289"/>
            <ac:spMk id="6" creationId="{EA4A6FE0-3F2D-8BB8-F1F9-F208A866C976}"/>
          </ac:spMkLst>
        </pc:spChg>
        <pc:spChg chg="add del mod">
          <ac:chgData name="Thomas Noordeloos" userId="df9f46e9-7760-4f6a-814f-9e8180d7b46a" providerId="ADAL" clId="{72CCEC88-23C5-4EAB-AA3E-E54FE53AA2EC}" dt="2023-09-05T10:02:41.089" v="58" actId="478"/>
          <ac:spMkLst>
            <pc:docMk/>
            <pc:sldMk cId="4074052094" sldId="289"/>
            <ac:spMk id="8" creationId="{C0D22312-69C2-3B76-B5D5-ED81EA1574F4}"/>
          </ac:spMkLst>
        </pc:spChg>
        <pc:spChg chg="del">
          <ac:chgData name="Thomas Noordeloos" userId="df9f46e9-7760-4f6a-814f-9e8180d7b46a" providerId="ADAL" clId="{72CCEC88-23C5-4EAB-AA3E-E54FE53AA2EC}" dt="2023-09-05T10:02:37.525" v="57" actId="478"/>
          <ac:spMkLst>
            <pc:docMk/>
            <pc:sldMk cId="4074052094" sldId="289"/>
            <ac:spMk id="10" creationId="{89770706-B7DF-46F7-21A7-7A5D76F045EC}"/>
          </ac:spMkLst>
        </pc:spChg>
        <pc:spChg chg="del">
          <ac:chgData name="Thomas Noordeloos" userId="df9f46e9-7760-4f6a-814f-9e8180d7b46a" providerId="ADAL" clId="{72CCEC88-23C5-4EAB-AA3E-E54FE53AA2EC}" dt="2023-09-05T10:02:37.525" v="57" actId="478"/>
          <ac:spMkLst>
            <pc:docMk/>
            <pc:sldMk cId="4074052094" sldId="289"/>
            <ac:spMk id="12" creationId="{B4A26FBA-E1AF-59AF-27E1-DCE43A00C9BD}"/>
          </ac:spMkLst>
        </pc:spChg>
        <pc:spChg chg="add del mod">
          <ac:chgData name="Thomas Noordeloos" userId="df9f46e9-7760-4f6a-814f-9e8180d7b46a" providerId="ADAL" clId="{72CCEC88-23C5-4EAB-AA3E-E54FE53AA2EC}" dt="2023-09-05T10:02:41.089" v="58" actId="478"/>
          <ac:spMkLst>
            <pc:docMk/>
            <pc:sldMk cId="4074052094" sldId="289"/>
            <ac:spMk id="13" creationId="{2D02FCA6-6DBC-0CF8-0CAF-2859514621BD}"/>
          </ac:spMkLst>
        </pc:spChg>
        <pc:picChg chg="del">
          <ac:chgData name="Thomas Noordeloos" userId="df9f46e9-7760-4f6a-814f-9e8180d7b46a" providerId="ADAL" clId="{72CCEC88-23C5-4EAB-AA3E-E54FE53AA2EC}" dt="2023-09-05T10:02:37.525" v="57" actId="478"/>
          <ac:picMkLst>
            <pc:docMk/>
            <pc:sldMk cId="4074052094" sldId="289"/>
            <ac:picMk id="9" creationId="{8E5B067B-3E97-4287-5C11-B122E2599A08}"/>
          </ac:picMkLst>
        </pc:picChg>
      </pc:sldChg>
      <pc:sldChg chg="addSp delSp modSp add mod">
        <pc:chgData name="Thomas Noordeloos" userId="df9f46e9-7760-4f6a-814f-9e8180d7b46a" providerId="ADAL" clId="{72CCEC88-23C5-4EAB-AA3E-E54FE53AA2EC}" dt="2023-09-05T10:04:35.442" v="68" actId="1076"/>
        <pc:sldMkLst>
          <pc:docMk/>
          <pc:sldMk cId="2117784038" sldId="290"/>
        </pc:sldMkLst>
        <pc:spChg chg="mod">
          <ac:chgData name="Thomas Noordeloos" userId="df9f46e9-7760-4f6a-814f-9e8180d7b46a" providerId="ADAL" clId="{72CCEC88-23C5-4EAB-AA3E-E54FE53AA2EC}" dt="2023-09-05T10:03:11.246" v="65" actId="403"/>
          <ac:spMkLst>
            <pc:docMk/>
            <pc:sldMk cId="2117784038" sldId="290"/>
            <ac:spMk id="6" creationId="{00000000-0000-0000-0000-000000000000}"/>
          </ac:spMkLst>
        </pc:spChg>
        <pc:spChg chg="del">
          <ac:chgData name="Thomas Noordeloos" userId="df9f46e9-7760-4f6a-814f-9e8180d7b46a" providerId="ADAL" clId="{72CCEC88-23C5-4EAB-AA3E-E54FE53AA2EC}" dt="2023-09-05T10:03:01.630" v="61" actId="478"/>
          <ac:spMkLst>
            <pc:docMk/>
            <pc:sldMk cId="2117784038" sldId="290"/>
            <ac:spMk id="7" creationId="{00000000-0000-0000-0000-000000000000}"/>
          </ac:spMkLst>
        </pc:spChg>
        <pc:spChg chg="del">
          <ac:chgData name="Thomas Noordeloos" userId="df9f46e9-7760-4f6a-814f-9e8180d7b46a" providerId="ADAL" clId="{72CCEC88-23C5-4EAB-AA3E-E54FE53AA2EC}" dt="2023-09-05T10:03:01.630" v="61" actId="478"/>
          <ac:spMkLst>
            <pc:docMk/>
            <pc:sldMk cId="2117784038" sldId="290"/>
            <ac:spMk id="8" creationId="{00000000-0000-0000-0000-000000000000}"/>
          </ac:spMkLst>
        </pc:spChg>
        <pc:spChg chg="del">
          <ac:chgData name="Thomas Noordeloos" userId="df9f46e9-7760-4f6a-814f-9e8180d7b46a" providerId="ADAL" clId="{72CCEC88-23C5-4EAB-AA3E-E54FE53AA2EC}" dt="2023-09-05T10:03:04.935" v="62" actId="478"/>
          <ac:spMkLst>
            <pc:docMk/>
            <pc:sldMk cId="2117784038" sldId="290"/>
            <ac:spMk id="9" creationId="{00000000-0000-0000-0000-000000000000}"/>
          </ac:spMkLst>
        </pc:spChg>
        <pc:spChg chg="del">
          <ac:chgData name="Thomas Noordeloos" userId="df9f46e9-7760-4f6a-814f-9e8180d7b46a" providerId="ADAL" clId="{72CCEC88-23C5-4EAB-AA3E-E54FE53AA2EC}" dt="2023-09-05T10:03:04.935" v="62" actId="478"/>
          <ac:spMkLst>
            <pc:docMk/>
            <pc:sldMk cId="2117784038" sldId="290"/>
            <ac:spMk id="10" creationId="{00000000-0000-0000-0000-000000000000}"/>
          </ac:spMkLst>
        </pc:spChg>
        <pc:spChg chg="del">
          <ac:chgData name="Thomas Noordeloos" userId="df9f46e9-7760-4f6a-814f-9e8180d7b46a" providerId="ADAL" clId="{72CCEC88-23C5-4EAB-AA3E-E54FE53AA2EC}" dt="2023-09-05T10:03:04.935" v="62" actId="478"/>
          <ac:spMkLst>
            <pc:docMk/>
            <pc:sldMk cId="2117784038" sldId="290"/>
            <ac:spMk id="11" creationId="{00000000-0000-0000-0000-000000000000}"/>
          </ac:spMkLst>
        </pc:spChg>
        <pc:spChg chg="del">
          <ac:chgData name="Thomas Noordeloos" userId="df9f46e9-7760-4f6a-814f-9e8180d7b46a" providerId="ADAL" clId="{72CCEC88-23C5-4EAB-AA3E-E54FE53AA2EC}" dt="2023-09-05T10:03:01.630" v="61" actId="478"/>
          <ac:spMkLst>
            <pc:docMk/>
            <pc:sldMk cId="2117784038" sldId="290"/>
            <ac:spMk id="15" creationId="{00000000-0000-0000-0000-000000000000}"/>
          </ac:spMkLst>
        </pc:spChg>
        <pc:spChg chg="del">
          <ac:chgData name="Thomas Noordeloos" userId="df9f46e9-7760-4f6a-814f-9e8180d7b46a" providerId="ADAL" clId="{72CCEC88-23C5-4EAB-AA3E-E54FE53AA2EC}" dt="2023-09-05T10:03:01.630" v="61" actId="478"/>
          <ac:spMkLst>
            <pc:docMk/>
            <pc:sldMk cId="2117784038" sldId="290"/>
            <ac:spMk id="16" creationId="{00000000-0000-0000-0000-000000000000}"/>
          </ac:spMkLst>
        </pc:spChg>
        <pc:picChg chg="add mod">
          <ac:chgData name="Thomas Noordeloos" userId="df9f46e9-7760-4f6a-814f-9e8180d7b46a" providerId="ADAL" clId="{72CCEC88-23C5-4EAB-AA3E-E54FE53AA2EC}" dt="2023-09-05T10:04:35.442" v="68" actId="1076"/>
          <ac:picMkLst>
            <pc:docMk/>
            <pc:sldMk cId="2117784038" sldId="290"/>
            <ac:picMk id="2" creationId="{D6AD9F49-ACDB-9E72-0985-F9AC55D7563D}"/>
          </ac:picMkLst>
        </pc:picChg>
        <pc:picChg chg="del">
          <ac:chgData name="Thomas Noordeloos" userId="df9f46e9-7760-4f6a-814f-9e8180d7b46a" providerId="ADAL" clId="{72CCEC88-23C5-4EAB-AA3E-E54FE53AA2EC}" dt="2023-09-05T10:03:01.630" v="61" actId="478"/>
          <ac:picMkLst>
            <pc:docMk/>
            <pc:sldMk cId="2117784038" sldId="290"/>
            <ac:picMk id="20" creationId="{00000000-0000-0000-0000-000000000000}"/>
          </ac:picMkLst>
        </pc:picChg>
        <pc:picChg chg="del">
          <ac:chgData name="Thomas Noordeloos" userId="df9f46e9-7760-4f6a-814f-9e8180d7b46a" providerId="ADAL" clId="{72CCEC88-23C5-4EAB-AA3E-E54FE53AA2EC}" dt="2023-09-05T10:03:01.630" v="61" actId="478"/>
          <ac:picMkLst>
            <pc:docMk/>
            <pc:sldMk cId="2117784038" sldId="290"/>
            <ac:picMk id="21" creationId="{00000000-0000-0000-0000-000000000000}"/>
          </ac:picMkLst>
        </pc:picChg>
        <pc:picChg chg="del">
          <ac:chgData name="Thomas Noordeloos" userId="df9f46e9-7760-4f6a-814f-9e8180d7b46a" providerId="ADAL" clId="{72CCEC88-23C5-4EAB-AA3E-E54FE53AA2EC}" dt="2023-09-05T10:03:05.540" v="63" actId="478"/>
          <ac:picMkLst>
            <pc:docMk/>
            <pc:sldMk cId="2117784038" sldId="290"/>
            <ac:picMk id="22" creationId="{00000000-0000-0000-0000-000000000000}"/>
          </ac:picMkLst>
        </pc:picChg>
        <pc:picChg chg="del">
          <ac:chgData name="Thomas Noordeloos" userId="df9f46e9-7760-4f6a-814f-9e8180d7b46a" providerId="ADAL" clId="{72CCEC88-23C5-4EAB-AA3E-E54FE53AA2EC}" dt="2023-09-05T10:03:01.630" v="61" actId="478"/>
          <ac:picMkLst>
            <pc:docMk/>
            <pc:sldMk cId="2117784038" sldId="290"/>
            <ac:picMk id="23" creationId="{00000000-0000-0000-0000-000000000000}"/>
          </ac:picMkLst>
        </pc:picChg>
        <pc:picChg chg="del">
          <ac:chgData name="Thomas Noordeloos" userId="df9f46e9-7760-4f6a-814f-9e8180d7b46a" providerId="ADAL" clId="{72CCEC88-23C5-4EAB-AA3E-E54FE53AA2EC}" dt="2023-09-05T10:03:01.630" v="61" actId="478"/>
          <ac:picMkLst>
            <pc:docMk/>
            <pc:sldMk cId="2117784038" sldId="290"/>
            <ac:picMk id="24" creationId="{00000000-0000-0000-0000-000000000000}"/>
          </ac:picMkLst>
        </pc:picChg>
      </pc:sldChg>
      <pc:sldChg chg="addSp delSp modSp add mod modNotesTx">
        <pc:chgData name="Thomas Noordeloos" userId="df9f46e9-7760-4f6a-814f-9e8180d7b46a" providerId="ADAL" clId="{72CCEC88-23C5-4EAB-AA3E-E54FE53AA2EC}" dt="2023-09-05T10:12:42.303" v="94" actId="404"/>
        <pc:sldMkLst>
          <pc:docMk/>
          <pc:sldMk cId="3011399177" sldId="291"/>
        </pc:sldMkLst>
        <pc:spChg chg="add del">
          <ac:chgData name="Thomas Noordeloos" userId="df9f46e9-7760-4f6a-814f-9e8180d7b46a" providerId="ADAL" clId="{72CCEC88-23C5-4EAB-AA3E-E54FE53AA2EC}" dt="2023-09-05T10:07:02.808" v="74"/>
          <ac:spMkLst>
            <pc:docMk/>
            <pc:sldMk cId="3011399177" sldId="291"/>
            <ac:spMk id="3" creationId="{E9198A9E-07DF-3BEB-8149-BD13D4BC92DC}"/>
          </ac:spMkLst>
        </pc:spChg>
        <pc:spChg chg="mod">
          <ac:chgData name="Thomas Noordeloos" userId="df9f46e9-7760-4f6a-814f-9e8180d7b46a" providerId="ADAL" clId="{72CCEC88-23C5-4EAB-AA3E-E54FE53AA2EC}" dt="2023-09-05T10:12:42.303" v="94" actId="404"/>
          <ac:spMkLst>
            <pc:docMk/>
            <pc:sldMk cId="3011399177" sldId="291"/>
            <ac:spMk id="6" creationId="{00000000-0000-0000-0000-000000000000}"/>
          </ac:spMkLst>
        </pc:spChg>
        <pc:picChg chg="del">
          <ac:chgData name="Thomas Noordeloos" userId="df9f46e9-7760-4f6a-814f-9e8180d7b46a" providerId="ADAL" clId="{72CCEC88-23C5-4EAB-AA3E-E54FE53AA2EC}" dt="2023-09-05T10:04:58.892" v="72" actId="478"/>
          <ac:picMkLst>
            <pc:docMk/>
            <pc:sldMk cId="3011399177" sldId="291"/>
            <ac:picMk id="2" creationId="{D6AD9F49-ACDB-9E72-0985-F9AC55D7563D}"/>
          </ac:picMkLst>
        </pc:picChg>
        <pc:picChg chg="add mod">
          <ac:chgData name="Thomas Noordeloos" userId="df9f46e9-7760-4f6a-814f-9e8180d7b46a" providerId="ADAL" clId="{72CCEC88-23C5-4EAB-AA3E-E54FE53AA2EC}" dt="2023-09-05T10:10:49.661" v="89" actId="1076"/>
          <ac:picMkLst>
            <pc:docMk/>
            <pc:sldMk cId="3011399177" sldId="291"/>
            <ac:picMk id="5" creationId="{0960A579-78B7-A344-89D0-5BE79EA07548}"/>
          </ac:picMkLst>
        </pc:picChg>
        <pc:picChg chg="add del mod">
          <ac:chgData name="Thomas Noordeloos" userId="df9f46e9-7760-4f6a-814f-9e8180d7b46a" providerId="ADAL" clId="{72CCEC88-23C5-4EAB-AA3E-E54FE53AA2EC}" dt="2023-09-05T10:10:41.598" v="87" actId="478"/>
          <ac:picMkLst>
            <pc:docMk/>
            <pc:sldMk cId="3011399177" sldId="291"/>
            <ac:picMk id="8" creationId="{9F8790B0-8A95-8077-8486-4AF5404E32A2}"/>
          </ac:picMkLst>
        </pc:picChg>
        <pc:picChg chg="add mod">
          <ac:chgData name="Thomas Noordeloos" userId="df9f46e9-7760-4f6a-814f-9e8180d7b46a" providerId="ADAL" clId="{72CCEC88-23C5-4EAB-AA3E-E54FE53AA2EC}" dt="2023-09-05T10:12:15.333" v="92" actId="1076"/>
          <ac:picMkLst>
            <pc:docMk/>
            <pc:sldMk cId="3011399177" sldId="291"/>
            <ac:picMk id="1028" creationId="{BBAE85FF-12D6-FB52-455F-6C8DECA69650}"/>
          </ac:picMkLst>
        </pc:picChg>
      </pc:sldChg>
    </pc:docChg>
  </pc:docChgLst>
  <pc:docChgLst>
    <pc:chgData name="Stijn Weijermars" userId="2933e1d2-70ff-47b3-ad61-d61e32fda646" providerId="ADAL" clId="{BF057A15-4D6C-4C62-88A5-FBA69EBFA6E5}"/>
    <pc:docChg chg="undo custSel addSld delSld modSld">
      <pc:chgData name="Stijn Weijermars" userId="2933e1d2-70ff-47b3-ad61-d61e32fda646" providerId="ADAL" clId="{BF057A15-4D6C-4C62-88A5-FBA69EBFA6E5}" dt="2023-09-05T07:25:17.532" v="99" actId="167"/>
      <pc:docMkLst>
        <pc:docMk/>
      </pc:docMkLst>
      <pc:sldChg chg="addSp delSp modSp mod delAnim">
        <pc:chgData name="Stijn Weijermars" userId="2933e1d2-70ff-47b3-ad61-d61e32fda646" providerId="ADAL" clId="{BF057A15-4D6C-4C62-88A5-FBA69EBFA6E5}" dt="2023-09-04T14:49:49.744" v="96" actId="1076"/>
        <pc:sldMkLst>
          <pc:docMk/>
          <pc:sldMk cId="3301382708" sldId="261"/>
        </pc:sldMkLst>
        <pc:spChg chg="mod">
          <ac:chgData name="Stijn Weijermars" userId="2933e1d2-70ff-47b3-ad61-d61e32fda646" providerId="ADAL" clId="{BF057A15-4D6C-4C62-88A5-FBA69EBFA6E5}" dt="2023-09-04T14:49:44.413" v="95" actId="404"/>
          <ac:spMkLst>
            <pc:docMk/>
            <pc:sldMk cId="3301382708" sldId="261"/>
            <ac:spMk id="3" creationId="{9E569ABA-DAA5-4FAF-BEC3-0A3F08A9C7CA}"/>
          </ac:spMkLst>
        </pc:spChg>
        <pc:picChg chg="del">
          <ac:chgData name="Stijn Weijermars" userId="2933e1d2-70ff-47b3-ad61-d61e32fda646" providerId="ADAL" clId="{BF057A15-4D6C-4C62-88A5-FBA69EBFA6E5}" dt="2023-09-04T14:46:46.795" v="82" actId="478"/>
          <ac:picMkLst>
            <pc:docMk/>
            <pc:sldMk cId="3301382708" sldId="261"/>
            <ac:picMk id="4" creationId="{3FD49446-34CA-8C43-0551-6E620D43F815}"/>
          </ac:picMkLst>
        </pc:picChg>
        <pc:picChg chg="add mod">
          <ac:chgData name="Stijn Weijermars" userId="2933e1d2-70ff-47b3-ad61-d61e32fda646" providerId="ADAL" clId="{BF057A15-4D6C-4C62-88A5-FBA69EBFA6E5}" dt="2023-09-04T14:49:49.744" v="96" actId="1076"/>
          <ac:picMkLst>
            <pc:docMk/>
            <pc:sldMk cId="3301382708" sldId="261"/>
            <ac:picMk id="6" creationId="{E55BE0EE-75B2-8682-9626-BC7007257960}"/>
          </ac:picMkLst>
        </pc:picChg>
      </pc:sldChg>
      <pc:sldChg chg="addSp delSp modSp mod delAnim modAnim">
        <pc:chgData name="Stijn Weijermars" userId="2933e1d2-70ff-47b3-ad61-d61e32fda646" providerId="ADAL" clId="{BF057A15-4D6C-4C62-88A5-FBA69EBFA6E5}" dt="2023-09-04T14:42:38.893" v="59" actId="1076"/>
        <pc:sldMkLst>
          <pc:docMk/>
          <pc:sldMk cId="3778708494" sldId="285"/>
        </pc:sldMkLst>
        <pc:spChg chg="add mod">
          <ac:chgData name="Stijn Weijermars" userId="2933e1d2-70ff-47b3-ad61-d61e32fda646" providerId="ADAL" clId="{BF057A15-4D6C-4C62-88A5-FBA69EBFA6E5}" dt="2023-09-04T14:42:23.363" v="55" actId="14100"/>
          <ac:spMkLst>
            <pc:docMk/>
            <pc:sldMk cId="3778708494" sldId="285"/>
            <ac:spMk id="3" creationId="{724C23EF-9F1D-26D1-BD51-96430D35DFF8}"/>
          </ac:spMkLst>
        </pc:spChg>
        <pc:spChg chg="mod">
          <ac:chgData name="Stijn Weijermars" userId="2933e1d2-70ff-47b3-ad61-d61e32fda646" providerId="ADAL" clId="{BF057A15-4D6C-4C62-88A5-FBA69EBFA6E5}" dt="2023-09-04T14:41:33.811" v="51" actId="14100"/>
          <ac:spMkLst>
            <pc:docMk/>
            <pc:sldMk cId="3778708494" sldId="285"/>
            <ac:spMk id="6" creationId="{BC3A2ACD-4530-228F-E27D-C1D110406AA1}"/>
          </ac:spMkLst>
        </pc:spChg>
        <pc:spChg chg="del">
          <ac:chgData name="Stijn Weijermars" userId="2933e1d2-70ff-47b3-ad61-d61e32fda646" providerId="ADAL" clId="{BF057A15-4D6C-4C62-88A5-FBA69EBFA6E5}" dt="2023-09-04T14:40:57.752" v="45" actId="478"/>
          <ac:spMkLst>
            <pc:docMk/>
            <pc:sldMk cId="3778708494" sldId="285"/>
            <ac:spMk id="7" creationId="{7F396836-256A-EBC7-D08C-3C1A04622C33}"/>
          </ac:spMkLst>
        </pc:spChg>
        <pc:spChg chg="add del mod">
          <ac:chgData name="Stijn Weijermars" userId="2933e1d2-70ff-47b3-ad61-d61e32fda646" providerId="ADAL" clId="{BF057A15-4D6C-4C62-88A5-FBA69EBFA6E5}" dt="2023-09-04T14:41:44.286" v="53" actId="478"/>
          <ac:spMkLst>
            <pc:docMk/>
            <pc:sldMk cId="3778708494" sldId="285"/>
            <ac:spMk id="8" creationId="{F579022F-87A5-BD0B-564B-5B3F6B5220BC}"/>
          </ac:spMkLst>
        </pc:spChg>
        <pc:spChg chg="mod">
          <ac:chgData name="Stijn Weijermars" userId="2933e1d2-70ff-47b3-ad61-d61e32fda646" providerId="ADAL" clId="{BF057A15-4D6C-4C62-88A5-FBA69EBFA6E5}" dt="2023-09-04T14:42:38.893" v="59" actId="1076"/>
          <ac:spMkLst>
            <pc:docMk/>
            <pc:sldMk cId="3778708494" sldId="285"/>
            <ac:spMk id="9" creationId="{4C6FD345-A156-1854-DA8F-ACF0D0C09FBE}"/>
          </ac:spMkLst>
        </pc:spChg>
        <pc:spChg chg="mod">
          <ac:chgData name="Stijn Weijermars" userId="2933e1d2-70ff-47b3-ad61-d61e32fda646" providerId="ADAL" clId="{BF057A15-4D6C-4C62-88A5-FBA69EBFA6E5}" dt="2023-09-04T14:42:30.332" v="56" actId="1076"/>
          <ac:spMkLst>
            <pc:docMk/>
            <pc:sldMk cId="3778708494" sldId="285"/>
            <ac:spMk id="10" creationId="{C7564697-BF48-37CA-52F2-2919BC7FC1A9}"/>
          </ac:spMkLst>
        </pc:spChg>
        <pc:spChg chg="add del mod">
          <ac:chgData name="Stijn Weijermars" userId="2933e1d2-70ff-47b3-ad61-d61e32fda646" providerId="ADAL" clId="{BF057A15-4D6C-4C62-88A5-FBA69EBFA6E5}" dt="2023-09-04T14:41:20.773" v="48" actId="478"/>
          <ac:spMkLst>
            <pc:docMk/>
            <pc:sldMk cId="3778708494" sldId="285"/>
            <ac:spMk id="11" creationId="{720CD1A2-BE58-FAFF-B346-172C084CCA01}"/>
          </ac:spMkLst>
        </pc:spChg>
        <pc:spChg chg="add del mod">
          <ac:chgData name="Stijn Weijermars" userId="2933e1d2-70ff-47b3-ad61-d61e32fda646" providerId="ADAL" clId="{BF057A15-4D6C-4C62-88A5-FBA69EBFA6E5}" dt="2023-09-04T14:40:28.209" v="11"/>
          <ac:spMkLst>
            <pc:docMk/>
            <pc:sldMk cId="3778708494" sldId="285"/>
            <ac:spMk id="13" creationId="{D8E86E6D-8AE1-A8B7-9514-9F7082F0E327}"/>
          </ac:spMkLst>
        </pc:spChg>
        <pc:picChg chg="add del mod">
          <ac:chgData name="Stijn Weijermars" userId="2933e1d2-70ff-47b3-ad61-d61e32fda646" providerId="ADAL" clId="{BF057A15-4D6C-4C62-88A5-FBA69EBFA6E5}" dt="2023-09-04T14:40:13.449" v="8" actId="478"/>
          <ac:picMkLst>
            <pc:docMk/>
            <pc:sldMk cId="3778708494" sldId="285"/>
            <ac:picMk id="2" creationId="{B0632980-90D9-C535-84A2-D26B20B6ED80}"/>
          </ac:picMkLst>
        </pc:picChg>
        <pc:picChg chg="del">
          <ac:chgData name="Stijn Weijermars" userId="2933e1d2-70ff-47b3-ad61-d61e32fda646" providerId="ADAL" clId="{BF057A15-4D6C-4C62-88A5-FBA69EBFA6E5}" dt="2023-09-04T14:40:15.889" v="9" actId="478"/>
          <ac:picMkLst>
            <pc:docMk/>
            <pc:sldMk cId="3778708494" sldId="285"/>
            <ac:picMk id="5" creationId="{C021802D-373C-3E92-2D7E-31CED185B9EA}"/>
          </ac:picMkLst>
        </pc:picChg>
        <pc:picChg chg="add mod ord">
          <ac:chgData name="Stijn Weijermars" userId="2933e1d2-70ff-47b3-ad61-d61e32fda646" providerId="ADAL" clId="{BF057A15-4D6C-4C62-88A5-FBA69EBFA6E5}" dt="2023-09-04T14:40:41.130" v="15" actId="1076"/>
          <ac:picMkLst>
            <pc:docMk/>
            <pc:sldMk cId="3778708494" sldId="285"/>
            <ac:picMk id="14" creationId="{4F714D1A-FB3F-356F-2EBD-BC043D540AFF}"/>
          </ac:picMkLst>
        </pc:picChg>
      </pc:sldChg>
      <pc:sldChg chg="addSp delSp modSp mod">
        <pc:chgData name="Stijn Weijermars" userId="2933e1d2-70ff-47b3-ad61-d61e32fda646" providerId="ADAL" clId="{BF057A15-4D6C-4C62-88A5-FBA69EBFA6E5}" dt="2023-09-05T07:25:17.532" v="99" actId="167"/>
        <pc:sldMkLst>
          <pc:docMk/>
          <pc:sldMk cId="1570683175" sldId="286"/>
        </pc:sldMkLst>
        <pc:spChg chg="add mod ord">
          <ac:chgData name="Stijn Weijermars" userId="2933e1d2-70ff-47b3-ad61-d61e32fda646" providerId="ADAL" clId="{BF057A15-4D6C-4C62-88A5-FBA69EBFA6E5}" dt="2023-09-04T14:43:31.118" v="63" actId="167"/>
          <ac:spMkLst>
            <pc:docMk/>
            <pc:sldMk cId="1570683175" sldId="286"/>
            <ac:spMk id="5" creationId="{231712FC-8065-1077-D734-9BE5EDB10A8B}"/>
          </ac:spMkLst>
        </pc:spChg>
        <pc:spChg chg="mod">
          <ac:chgData name="Stijn Weijermars" userId="2933e1d2-70ff-47b3-ad61-d61e32fda646" providerId="ADAL" clId="{BF057A15-4D6C-4C62-88A5-FBA69EBFA6E5}" dt="2023-09-04T14:44:06.655" v="81" actId="20577"/>
          <ac:spMkLst>
            <pc:docMk/>
            <pc:sldMk cId="1570683175" sldId="286"/>
            <ac:spMk id="9" creationId="{4C6FD345-A156-1854-DA8F-ACF0D0C09FBE}"/>
          </ac:spMkLst>
        </pc:spChg>
        <pc:picChg chg="add mod ord">
          <ac:chgData name="Stijn Weijermars" userId="2933e1d2-70ff-47b3-ad61-d61e32fda646" providerId="ADAL" clId="{BF057A15-4D6C-4C62-88A5-FBA69EBFA6E5}" dt="2023-09-05T07:25:17.532" v="99" actId="167"/>
          <ac:picMkLst>
            <pc:docMk/>
            <pc:sldMk cId="1570683175" sldId="286"/>
            <ac:picMk id="2" creationId="{012D7CB4-6A3E-3D4B-6FC6-A98A6C22F90C}"/>
          </ac:picMkLst>
        </pc:picChg>
        <pc:picChg chg="del">
          <ac:chgData name="Stijn Weijermars" userId="2933e1d2-70ff-47b3-ad61-d61e32fda646" providerId="ADAL" clId="{BF057A15-4D6C-4C62-88A5-FBA69EBFA6E5}" dt="2023-09-04T14:43:22.084" v="62" actId="478"/>
          <ac:picMkLst>
            <pc:docMk/>
            <pc:sldMk cId="1570683175" sldId="286"/>
            <ac:picMk id="11" creationId="{1DEC4E35-80B3-DD99-EE59-A287686422C9}"/>
          </ac:picMkLst>
        </pc:picChg>
      </pc:sldChg>
      <pc:sldChg chg="addSp delSp modSp new del mod">
        <pc:chgData name="Stijn Weijermars" userId="2933e1d2-70ff-47b3-ad61-d61e32fda646" providerId="ADAL" clId="{BF057A15-4D6C-4C62-88A5-FBA69EBFA6E5}" dt="2023-09-04T14:49:55.837" v="97" actId="47"/>
        <pc:sldMkLst>
          <pc:docMk/>
          <pc:sldMk cId="2086791173" sldId="288"/>
        </pc:sldMkLst>
        <pc:picChg chg="add del mod">
          <ac:chgData name="Stijn Weijermars" userId="2933e1d2-70ff-47b3-ad61-d61e32fda646" providerId="ADAL" clId="{BF057A15-4D6C-4C62-88A5-FBA69EBFA6E5}" dt="2023-09-04T14:40:21.429" v="10" actId="21"/>
          <ac:picMkLst>
            <pc:docMk/>
            <pc:sldMk cId="2086791173" sldId="288"/>
            <ac:picMk id="8" creationId="{25FEF93D-4283-9D23-D2C2-FCFBAA015C47}"/>
          </ac:picMkLst>
        </pc:picChg>
      </pc:sldChg>
      <pc:sldChg chg="addSp delSp new del mod">
        <pc:chgData name="Stijn Weijermars" userId="2933e1d2-70ff-47b3-ad61-d61e32fda646" providerId="ADAL" clId="{BF057A15-4D6C-4C62-88A5-FBA69EBFA6E5}" dt="2023-09-04T14:49:56.913" v="98" actId="47"/>
        <pc:sldMkLst>
          <pc:docMk/>
          <pc:sldMk cId="1735425372" sldId="289"/>
        </pc:sldMkLst>
        <pc:picChg chg="add del">
          <ac:chgData name="Stijn Weijermars" userId="2933e1d2-70ff-47b3-ad61-d61e32fda646" providerId="ADAL" clId="{BF057A15-4D6C-4C62-88A5-FBA69EBFA6E5}" dt="2023-09-04T14:43:15.224" v="60" actId="21"/>
          <ac:picMkLst>
            <pc:docMk/>
            <pc:sldMk cId="1735425372" sldId="289"/>
            <ac:picMk id="4" creationId="{D2B1AD63-4A74-9909-F305-B2B6CE795E7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F0E5F6-84CE-4CB1-AA37-51FF3099752A}" type="datetimeFigureOut">
              <a:rPr lang="nl-NL" smtClean="0"/>
              <a:t>5-9-2023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1F22B1-58B6-4275-BFB7-D931E47FBB12}" type="slidenum">
              <a:rPr lang="nl-NL" smtClean="0"/>
              <a:t>‹nr.›</a:t>
            </a:fld>
            <a:endParaRPr lang="nl-NL"/>
          </a:p>
        </p:txBody>
      </p:sp>
    </p:spTree>
    <p:extLst>
      <p:ext uri="{BB962C8B-B14F-4D97-AF65-F5344CB8AC3E}">
        <p14:creationId xmlns:p14="http://schemas.microsoft.com/office/powerpoint/2010/main" val="167352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9375" y="739775"/>
            <a:ext cx="6583363" cy="3703638"/>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DBB16E3-DB88-43F2-B191-AB6D10F233E3}" type="slidenum">
              <a:rPr lang="nl-NL" smtClean="0"/>
              <a:t>12</a:t>
            </a:fld>
            <a:endParaRPr lang="nl-NL"/>
          </a:p>
        </p:txBody>
      </p:sp>
    </p:spTree>
    <p:extLst>
      <p:ext uri="{BB962C8B-B14F-4D97-AF65-F5344CB8AC3E}">
        <p14:creationId xmlns:p14="http://schemas.microsoft.com/office/powerpoint/2010/main" val="3092349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9375" y="739775"/>
            <a:ext cx="6583363" cy="3703638"/>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DBB16E3-DB88-43F2-B191-AB6D10F233E3}" type="slidenum">
              <a:rPr lang="nl-NL" smtClean="0"/>
              <a:t>13</a:t>
            </a:fld>
            <a:endParaRPr lang="nl-NL"/>
          </a:p>
        </p:txBody>
      </p:sp>
    </p:spTree>
    <p:extLst>
      <p:ext uri="{BB962C8B-B14F-4D97-AF65-F5344CB8AC3E}">
        <p14:creationId xmlns:p14="http://schemas.microsoft.com/office/powerpoint/2010/main" val="3293819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9375" y="739775"/>
            <a:ext cx="6583363" cy="3703638"/>
          </a:xfrm>
        </p:spPr>
      </p:sp>
      <p:sp>
        <p:nvSpPr>
          <p:cNvPr id="3" name="Tijdelijke aanduiding voor notities 2"/>
          <p:cNvSpPr>
            <a:spLocks noGrp="1"/>
          </p:cNvSpPr>
          <p:nvPr>
            <p:ph type="body" idx="1"/>
          </p:nvPr>
        </p:nvSpPr>
        <p:spPr/>
        <p:txBody>
          <a:bodyPr/>
          <a:lstStyle/>
          <a:p>
            <a:r>
              <a:rPr lang="nl-NL" dirty="0"/>
              <a:t>https://www.scribbr.nl/onderzoeksmethoden/kwalitatief-vs-kwantitatief-onderzoek/</a:t>
            </a:r>
          </a:p>
        </p:txBody>
      </p:sp>
      <p:sp>
        <p:nvSpPr>
          <p:cNvPr id="4" name="Tijdelijke aanduiding voor dianummer 3"/>
          <p:cNvSpPr>
            <a:spLocks noGrp="1"/>
          </p:cNvSpPr>
          <p:nvPr>
            <p:ph type="sldNum" sz="quarter" idx="10"/>
          </p:nvPr>
        </p:nvSpPr>
        <p:spPr/>
        <p:txBody>
          <a:bodyPr/>
          <a:lstStyle/>
          <a:p>
            <a:fld id="{ADBB16E3-DB88-43F2-B191-AB6D10F233E3}" type="slidenum">
              <a:rPr lang="nl-NL" smtClean="0"/>
              <a:t>14</a:t>
            </a:fld>
            <a:endParaRPr lang="nl-NL"/>
          </a:p>
        </p:txBody>
      </p:sp>
    </p:spTree>
    <p:extLst>
      <p:ext uri="{BB962C8B-B14F-4D97-AF65-F5344CB8AC3E}">
        <p14:creationId xmlns:p14="http://schemas.microsoft.com/office/powerpoint/2010/main" val="11307784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5-9-2023</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779023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3CDDBEB-6CF2-4394-B73C-8D59D81FDC37}" type="datetimeFigureOut">
              <a:rPr lang="nl-NL" smtClean="0"/>
              <a:t>5-9-2023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5F29FF0E-59A7-4D49-8EEC-BAB259005E3F}" type="slidenum">
              <a:rPr lang="nl-NL" smtClean="0"/>
              <a:t>‹nr.›</a:t>
            </a:fld>
            <a:endParaRPr lang="nl-NL"/>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741149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3CDDBEB-6CF2-4394-B73C-8D59D81FDC37}" type="datetimeFigureOut">
              <a:rPr lang="nl-NL" smtClean="0"/>
              <a:t>5-9-2023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5F29FF0E-59A7-4D49-8EEC-BAB259005E3F}"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1323234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3CDDBEB-6CF2-4394-B73C-8D59D81FDC37}" type="datetimeFigureOut">
              <a:rPr lang="nl-NL" smtClean="0"/>
              <a:t>5-9-2023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5F29FF0E-59A7-4D49-8EEC-BAB259005E3F}"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69156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3CDDBEB-6CF2-4394-B73C-8D59D81FDC37}" type="datetimeFigureOut">
              <a:rPr lang="nl-NL" smtClean="0"/>
              <a:t>5-9-2023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5F29FF0E-59A7-4D49-8EEC-BAB259005E3F}"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578787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3CDDBEB-6CF2-4394-B73C-8D59D81FDC37}" type="datetimeFigureOut">
              <a:rPr lang="nl-NL" smtClean="0"/>
              <a:t>5-9-2023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5F29FF0E-59A7-4D49-8EEC-BAB259005E3F}"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020568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3CDDBEB-6CF2-4394-B73C-8D59D81FDC37}" type="datetimeFigureOut">
              <a:rPr lang="nl-NL" smtClean="0"/>
              <a:t>5-9-2023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5F29FF0E-59A7-4D49-8EEC-BAB259005E3F}"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474974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3CDDBEB-6CF2-4394-B73C-8D59D81FDC37}" type="datetimeFigureOut">
              <a:rPr lang="nl-NL" smtClean="0"/>
              <a:t>5-9-2023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5F29FF0E-59A7-4D49-8EEC-BAB259005E3F}"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Tree>
    <p:extLst>
      <p:ext uri="{BB962C8B-B14F-4D97-AF65-F5344CB8AC3E}">
        <p14:creationId xmlns:p14="http://schemas.microsoft.com/office/powerpoint/2010/main" val="15073054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3CDDBEB-6CF2-4394-B73C-8D59D81FDC37}" type="datetimeFigureOut">
              <a:rPr lang="nl-NL" smtClean="0"/>
              <a:t>5-9-2023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5F29FF0E-59A7-4D49-8EEC-BAB259005E3F}"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4057017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3CDDBEB-6CF2-4394-B73C-8D59D81FDC37}" type="datetimeFigureOut">
              <a:rPr lang="nl-NL" smtClean="0"/>
              <a:t>5-9-2023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5F29FF0E-59A7-4D49-8EEC-BAB259005E3F}"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7175736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3CDDBEB-6CF2-4394-B73C-8D59D81FDC37}" type="datetimeFigureOut">
              <a:rPr lang="nl-NL" smtClean="0"/>
              <a:t>5-9-2023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5F29FF0E-59A7-4D49-8EEC-BAB259005E3F}"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3429678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5-9-2023</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2596559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3CDDBEB-6CF2-4394-B73C-8D59D81FDC37}" type="datetimeFigureOut">
              <a:rPr lang="nl-NL" smtClean="0"/>
              <a:t>5-9-2023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5F29FF0E-59A7-4D49-8EEC-BAB259005E3F}"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5016267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3CDDBEB-6CF2-4394-B73C-8D59D81FDC37}" type="datetimeFigureOut">
              <a:rPr lang="nl-NL" smtClean="0"/>
              <a:t>5-9-2023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5F29FF0E-59A7-4D49-8EEC-BAB259005E3F}"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6875214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5F29FF0E-59A7-4D49-8EEC-BAB259005E3F}"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03CDDBEB-6CF2-4394-B73C-8D59D81FDC37}" type="datetimeFigureOut">
              <a:rPr lang="nl-NL" smtClean="0"/>
              <a:t>5-9-2023</a:t>
            </a:fld>
            <a:endParaRPr lang="nl-NL"/>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6546254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5F29FF0E-59A7-4D49-8EEC-BAB259005E3F}"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03CDDBEB-6CF2-4394-B73C-8D59D81FDC37}" type="datetimeFigureOut">
              <a:rPr lang="nl-NL" smtClean="0"/>
              <a:t>5-9-2023</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9683397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5F29FF0E-59A7-4D49-8EEC-BAB259005E3F}"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03CDDBEB-6CF2-4394-B73C-8D59D81FDC37}" type="datetimeFigureOut">
              <a:rPr lang="nl-NL" smtClean="0"/>
              <a:t>5-9-2023</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1634999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3CDDBEB-6CF2-4394-B73C-8D59D81FDC37}" type="datetimeFigureOut">
              <a:rPr lang="nl-NL" smtClean="0"/>
              <a:t>5-9-2023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5F29FF0E-59A7-4D49-8EEC-BAB259005E3F}" type="slidenum">
              <a:rPr lang="nl-NL" smtClean="0"/>
              <a:t>‹nr.›</a:t>
            </a:fld>
            <a:endParaRPr lang="nl-NL"/>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3723650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03CDDBEB-6CF2-4394-B73C-8D59D81FDC37}" type="datetimeFigureOut">
              <a:rPr lang="nl-NL" smtClean="0"/>
              <a:t>5-9-2023</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5F29FF0E-59A7-4D49-8EEC-BAB259005E3F}" type="slidenum">
              <a:rPr lang="nl-NL" smtClean="0"/>
              <a:t>‹nr.›</a:t>
            </a:fld>
            <a:endParaRPr lang="nl-NL"/>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800890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03CDDBEB-6CF2-4394-B73C-8D59D81FDC37}" type="datetimeFigureOut">
              <a:rPr lang="nl-NL" smtClean="0"/>
              <a:t>5-9-2023</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5F29FF0E-59A7-4D49-8EEC-BAB259005E3F}" type="slidenum">
              <a:rPr lang="nl-NL" smtClean="0"/>
              <a:t>‹nr.›</a:t>
            </a:fld>
            <a:endParaRPr lang="nl-NL"/>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834284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03CDDBEB-6CF2-4394-B73C-8D59D81FDC37}" type="datetimeFigureOut">
              <a:rPr lang="nl-NL" smtClean="0"/>
              <a:t>5-9-2023</a:t>
            </a:fld>
            <a:endParaRPr lang="nl-NL"/>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5F29FF0E-59A7-4D49-8EEC-BAB259005E3F}" type="slidenum">
              <a:rPr lang="nl-NL" smtClean="0"/>
              <a:t>‹nr.›</a:t>
            </a:fld>
            <a:endParaRPr lang="nl-NL"/>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333284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03CDDBEB-6CF2-4394-B73C-8D59D81FDC37}" type="datetimeFigureOut">
              <a:rPr lang="nl-NL" smtClean="0"/>
              <a:t>5-9-2023</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5F29FF0E-59A7-4D49-8EEC-BAB259005E3F}" type="slidenum">
              <a:rPr lang="nl-NL" smtClean="0"/>
              <a:t>‹nr.›</a:t>
            </a:fld>
            <a:endParaRPr lang="nl-NL"/>
          </a:p>
        </p:txBody>
      </p:sp>
    </p:spTree>
    <p:extLst>
      <p:ext uri="{BB962C8B-B14F-4D97-AF65-F5344CB8AC3E}">
        <p14:creationId xmlns:p14="http://schemas.microsoft.com/office/powerpoint/2010/main" val="234342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B9E8D4D1-00C4-4E8E-99A5-8D1DF5379DBE}" type="datetimeFigureOut">
              <a:rPr lang="nl-NL" smtClean="0"/>
              <a:t>5-9-2023</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4851249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03CDDBEB-6CF2-4394-B73C-8D59D81FDC37}" type="datetimeFigureOut">
              <a:rPr lang="nl-NL" smtClean="0"/>
              <a:t>5-9-2023</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5F29FF0E-59A7-4D49-8EEC-BAB259005E3F}" type="slidenum">
              <a:rPr lang="nl-NL" smtClean="0"/>
              <a:t>‹nr.›</a:t>
            </a:fld>
            <a:endParaRPr lang="nl-NL"/>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13310470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03CDDBEB-6CF2-4394-B73C-8D59D81FDC37}" type="datetimeFigureOut">
              <a:rPr lang="nl-NL" smtClean="0"/>
              <a:t>5-9-2023</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5F29FF0E-59A7-4D49-8EEC-BAB259005E3F}" type="slidenum">
              <a:rPr lang="nl-NL" smtClean="0"/>
              <a:t>‹nr.›</a:t>
            </a:fld>
            <a:endParaRPr lang="nl-NL"/>
          </a:p>
        </p:txBody>
      </p:sp>
    </p:spTree>
    <p:extLst>
      <p:ext uri="{BB962C8B-B14F-4D97-AF65-F5344CB8AC3E}">
        <p14:creationId xmlns:p14="http://schemas.microsoft.com/office/powerpoint/2010/main" val="12026805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03CDDBEB-6CF2-4394-B73C-8D59D81FDC37}" type="datetimeFigureOut">
              <a:rPr lang="nl-NL" smtClean="0"/>
              <a:t>5-9-2023</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5F29FF0E-59A7-4D49-8EEC-BAB259005E3F}" type="slidenum">
              <a:rPr lang="nl-NL" smtClean="0"/>
              <a:t>‹nr.›</a:t>
            </a:fld>
            <a:endParaRPr lang="nl-NL"/>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a:solidFill>
                    <a:schemeClr val="tx1"/>
                  </a:solidFill>
                  <a:latin typeface="+mn-lt"/>
                  <a:ea typeface="+mn-ea"/>
                  <a:cs typeface="+mn-cs"/>
                </a:rPr>
                <a:t>Eerste</a:t>
              </a:r>
              <a:r>
                <a:rPr lang="nl-NL" noProof="0"/>
                <a:t> niveau</a:t>
              </a:r>
            </a:p>
            <a:p>
              <a:pPr marL="501750" lvl="1" indent="-285750">
                <a:buFont typeface="Arial" panose="020B0604020202020204" pitchFamily="34" charset="0"/>
                <a:buChar char="-"/>
              </a:pPr>
              <a:r>
                <a:rPr lang="nl-NL" noProof="0"/>
                <a:t>Tweede niveau</a:t>
              </a:r>
            </a:p>
            <a:p>
              <a:pPr marL="648000" lvl="2" indent="-216000">
                <a:buFont typeface="Arial" panose="020B0604020202020204" pitchFamily="34" charset="0"/>
                <a:buChar char="-"/>
              </a:pPr>
              <a:r>
                <a:rPr lang="nl-NL" noProof="0"/>
                <a:t>Derde niveau</a:t>
              </a:r>
            </a:p>
            <a:p>
              <a:pPr marL="0" lvl="3"/>
              <a:r>
                <a:rPr lang="nl-NL" b="1" noProof="0"/>
                <a:t>Vierde niveau</a:t>
              </a:r>
            </a:p>
            <a:p>
              <a:pPr marL="0" lvl="4"/>
              <a:r>
                <a:rPr lang="nl-NL" noProof="0"/>
                <a:t>Vijfde niveau</a:t>
              </a:r>
            </a:p>
            <a:p>
              <a:pPr marL="432000" lvl="5" indent="-432000">
                <a:buFont typeface="+mj-lt"/>
                <a:buAutoNum type="arabicPeriod"/>
              </a:pPr>
              <a:r>
                <a:rPr lang="nl-NL" noProof="0"/>
                <a:t>Zesde niveau</a:t>
              </a:r>
            </a:p>
            <a:p>
              <a:pPr marL="864000" lvl="6" indent="-432000">
                <a:buFont typeface="+mj-lt"/>
                <a:buAutoNum type="alphaLcPeriod"/>
              </a:pPr>
              <a:r>
                <a:rPr lang="nl-NL" noProof="0"/>
                <a:t>Zevende niveau - Subtitel</a:t>
              </a:r>
            </a:p>
            <a:p>
              <a:pPr marL="0" lvl="7">
                <a:spcAft>
                  <a:spcPts val="1200"/>
                </a:spcAft>
              </a:pPr>
              <a:r>
                <a:rPr lang="nl-NL" sz="3000" noProof="0"/>
                <a:t>Achtste niveau - Subtitel</a:t>
              </a:r>
            </a:p>
            <a:p>
              <a:pPr marL="0" lvl="8"/>
              <a:r>
                <a:rPr lang="nl-NL" noProof="0"/>
                <a:t>Negende Niveau</a:t>
              </a:r>
            </a:p>
            <a:p>
              <a:endParaRPr lang="nl-NL" noProof="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a:latin typeface="+mj-lt"/>
              </a:rPr>
              <a:t>Handleiding (verkort)</a:t>
            </a:r>
          </a:p>
        </p:txBody>
      </p:sp>
    </p:spTree>
    <p:extLst>
      <p:ext uri="{BB962C8B-B14F-4D97-AF65-F5344CB8AC3E}">
        <p14:creationId xmlns:p14="http://schemas.microsoft.com/office/powerpoint/2010/main" val="3111530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A95EFA-A4DE-0364-68D3-6163D7D9BBB3}"/>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88C0C9A-9D8A-C97E-B69C-F206714DF6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DC76E031-4813-CCDF-90AF-0FC844840CF0}"/>
              </a:ext>
            </a:extLst>
          </p:cNvPr>
          <p:cNvSpPr>
            <a:spLocks noGrp="1"/>
          </p:cNvSpPr>
          <p:nvPr>
            <p:ph type="dt" sz="half" idx="10"/>
          </p:nvPr>
        </p:nvSpPr>
        <p:spPr/>
        <p:txBody>
          <a:bodyPr/>
          <a:lstStyle/>
          <a:p>
            <a:fld id="{03CDDBEB-6CF2-4394-B73C-8D59D81FDC37}" type="datetimeFigureOut">
              <a:rPr lang="nl-NL" smtClean="0"/>
              <a:t>5-9-2023</a:t>
            </a:fld>
            <a:endParaRPr lang="nl-NL"/>
          </a:p>
        </p:txBody>
      </p:sp>
      <p:sp>
        <p:nvSpPr>
          <p:cNvPr id="5" name="Tijdelijke aanduiding voor voettekst 4">
            <a:extLst>
              <a:ext uri="{FF2B5EF4-FFF2-40B4-BE49-F238E27FC236}">
                <a16:creationId xmlns:a16="http://schemas.microsoft.com/office/drawing/2014/main" id="{7A5A6CB1-C8B5-C7C8-7A79-8D277E42A3B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EA61451-7A14-2F31-8249-6E00BBC69D8F}"/>
              </a:ext>
            </a:extLst>
          </p:cNvPr>
          <p:cNvSpPr>
            <a:spLocks noGrp="1"/>
          </p:cNvSpPr>
          <p:nvPr>
            <p:ph type="sldNum" sz="quarter" idx="12"/>
          </p:nvPr>
        </p:nvSpPr>
        <p:spPr/>
        <p:txBody>
          <a:bodyPr/>
          <a:lstStyle/>
          <a:p>
            <a:fld id="{5F29FF0E-59A7-4D49-8EEC-BAB259005E3F}" type="slidenum">
              <a:rPr lang="nl-NL" smtClean="0"/>
              <a:t>‹nr.›</a:t>
            </a:fld>
            <a:endParaRPr lang="nl-NL"/>
          </a:p>
        </p:txBody>
      </p:sp>
    </p:spTree>
    <p:extLst>
      <p:ext uri="{BB962C8B-B14F-4D97-AF65-F5344CB8AC3E}">
        <p14:creationId xmlns:p14="http://schemas.microsoft.com/office/powerpoint/2010/main" val="3120960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5F29FF0E-59A7-4D49-8EEC-BAB259005E3F}"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03CDDBEB-6CF2-4394-B73C-8D59D81FDC37}" type="datetimeFigureOut">
              <a:rPr lang="nl-NL" smtClean="0"/>
              <a:t>5-9-2023</a:t>
            </a:fld>
            <a:endParaRPr lang="nl-NL"/>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249456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3CDDBEB-6CF2-4394-B73C-8D59D81FDC37}" type="datetimeFigureOut">
              <a:rPr lang="nl-NL" smtClean="0"/>
              <a:t>5-9-2023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5F29FF0E-59A7-4D49-8EEC-BAB259005E3F}" type="slidenum">
              <a:rPr lang="nl-NL" smtClean="0"/>
              <a:t>‹nr.›</a:t>
            </a:fld>
            <a:endParaRPr lang="nl-NL"/>
          </a:p>
        </p:txBody>
      </p:sp>
    </p:spTree>
    <p:extLst>
      <p:ext uri="{BB962C8B-B14F-4D97-AF65-F5344CB8AC3E}">
        <p14:creationId xmlns:p14="http://schemas.microsoft.com/office/powerpoint/2010/main" val="2452187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5F29FF0E-59A7-4D49-8EEC-BAB259005E3F}" type="slidenum">
              <a:rPr lang="nl-NL" smtClean="0"/>
              <a:t>‹nr.›</a:t>
            </a:fld>
            <a:endParaRPr lang="nl-NL"/>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03CDDBEB-6CF2-4394-B73C-8D59D81FDC37}" type="datetimeFigureOut">
              <a:rPr lang="nl-NL" smtClean="0"/>
              <a:t>5-9-2023</a:t>
            </a:fld>
            <a:endParaRPr lang="nl-NL"/>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149633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5F29FF0E-59A7-4D49-8EEC-BAB259005E3F}"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03CDDBEB-6CF2-4394-B73C-8D59D81FDC37}" type="datetimeFigureOut">
              <a:rPr lang="nl-NL" smtClean="0"/>
              <a:t>5-9-2023</a:t>
            </a:fld>
            <a:endParaRPr lang="nl-NL"/>
          </a:p>
        </p:txBody>
      </p:sp>
    </p:spTree>
    <p:extLst>
      <p:ext uri="{BB962C8B-B14F-4D97-AF65-F5344CB8AC3E}">
        <p14:creationId xmlns:p14="http://schemas.microsoft.com/office/powerpoint/2010/main" val="1263363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3CDDBEB-6CF2-4394-B73C-8D59D81FDC37}" type="datetimeFigureOut">
              <a:rPr lang="nl-NL" smtClean="0"/>
              <a:t>5-9-2023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5F29FF0E-59A7-4D49-8EEC-BAB259005E3F}" type="slidenum">
              <a:rPr lang="nl-NL" smtClean="0"/>
              <a:t>‹nr.›</a:t>
            </a:fld>
            <a:endParaRPr lang="nl-NL"/>
          </a:p>
        </p:txBody>
      </p:sp>
    </p:spTree>
    <p:extLst>
      <p:ext uri="{BB962C8B-B14F-4D97-AF65-F5344CB8AC3E}">
        <p14:creationId xmlns:p14="http://schemas.microsoft.com/office/powerpoint/2010/main" val="2677144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03CDDBEB-6CF2-4394-B73C-8D59D81FDC37}" type="datetimeFigureOut">
              <a:rPr lang="nl-NL" smtClean="0"/>
              <a:t>5-9-2023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5F29FF0E-59A7-4D49-8EEC-BAB259005E3F}" type="slidenum">
              <a:rPr lang="nl-NL" smtClean="0"/>
              <a:t>‹nr.›</a:t>
            </a:fld>
            <a:endParaRPr lang="nl-NL"/>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17538985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26" Type="http://schemas.openxmlformats.org/officeDocument/2006/relationships/slideLayout" Target="../slideLayouts/slideLayout29.xml"/><Relationship Id="rId3" Type="http://schemas.openxmlformats.org/officeDocument/2006/relationships/slideLayout" Target="../slideLayouts/slideLayout6.xml"/><Relationship Id="rId21" Type="http://schemas.openxmlformats.org/officeDocument/2006/relationships/slideLayout" Target="../slideLayouts/slideLayout24.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slideLayout" Target="../slideLayouts/slideLayout28.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29" Type="http://schemas.openxmlformats.org/officeDocument/2006/relationships/slideLayout" Target="../slideLayouts/slideLayout32.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slideLayout" Target="../slideLayouts/slideLayout27.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slideLayout" Target="../slideLayouts/slideLayout26.xml"/><Relationship Id="rId28" Type="http://schemas.openxmlformats.org/officeDocument/2006/relationships/slideLayout" Target="../slideLayouts/slideLayout31.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31"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 Id="rId27" Type="http://schemas.openxmlformats.org/officeDocument/2006/relationships/slideLayout" Target="../slideLayouts/slideLayout30.xml"/><Relationship Id="rId30"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5-9-2023</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8457809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a:p>
            <a:pPr lvl="5"/>
            <a:r>
              <a:rPr lang="nl-NL" noProof="0"/>
              <a:t>Zesde niveau</a:t>
            </a:r>
          </a:p>
          <a:p>
            <a:pPr lvl="6"/>
            <a:r>
              <a:rPr lang="nl-NL" noProof="0"/>
              <a:t>Zevende niveau - Subtitel</a:t>
            </a:r>
          </a:p>
          <a:p>
            <a:pPr lvl="7"/>
            <a:r>
              <a:rPr lang="nl-NL" noProof="0"/>
              <a:t>Achtste niveau - Subtitel</a:t>
            </a:r>
          </a:p>
          <a:p>
            <a:pPr lvl="8"/>
            <a:r>
              <a:rPr lang="nl-NL" noProof="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03CDDBEB-6CF2-4394-B73C-8D59D81FDC37}" type="datetimeFigureOut">
              <a:rPr lang="nl-NL" smtClean="0"/>
              <a:t>5-9-2023</a:t>
            </a:fld>
            <a:endParaRPr lang="nl-NL"/>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5F29FF0E-59A7-4D49-8EEC-BAB259005E3F}" type="slidenum">
              <a:rPr lang="nl-NL" smtClean="0"/>
              <a:t>‹nr.›</a:t>
            </a:fld>
            <a:endParaRPr lang="nl-NL"/>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66248308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 id="2147483691" r:id="rId27"/>
    <p:sldLayoutId id="2147483692" r:id="rId28"/>
    <p:sldLayoutId id="2147483693" r:id="rId29"/>
    <p:sldLayoutId id="2147483694" r:id="rId30"/>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https://scriptie.nl/scriptiehulp/onderzoeksmethode/fasen-van-de-onderzoeksmethode" TargetMode="External"/><Relationship Id="rId7"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33.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hyperlink" Target="https://specials.han.nl/sites/studiecentra/auteursrechten/bronnen-vermelden/apa-normen-citeren-en-par/" TargetMode="External"/><Relationship Id="rId9"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33.xml"/><Relationship Id="rId5" Type="http://schemas.openxmlformats.org/officeDocument/2006/relationships/image" Target="../media/image27.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3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a:ln>
                  <a:noFill/>
                </a:ln>
                <a:solidFill>
                  <a:srgbClr val="B8A1FF"/>
                </a:solidFill>
                <a:effectLst/>
                <a:uLnTx/>
                <a:uFillTx/>
                <a:latin typeface="Arial" panose="020B0604020202020204" pitchFamily="34" charset="0"/>
                <a:ea typeface="+mj-ea"/>
                <a:cs typeface="Arial" panose="020B0604020202020204" pitchFamily="34" charset="0"/>
              </a:rPr>
              <a:t>IBS Leefbare stad </a:t>
            </a:r>
            <a:endParaRPr kumimoji="0" lang="nl-NL" sz="4400" b="0" i="0" u="none" strike="noStrike" kern="1200" cap="none" spc="0" normalizeH="0" baseline="0" noProof="0">
              <a:ln>
                <a:noFill/>
              </a:ln>
              <a:solidFill>
                <a:srgbClr val="B8A1FF"/>
              </a:solidFill>
              <a:effectLst/>
              <a:uLnTx/>
              <a:uFillTx/>
              <a:latin typeface="Arial" panose="020B0604020202020204" pitchFamily="34" charset="0"/>
              <a:ea typeface="+mj-ea"/>
              <a:cs typeface="Arial" panose="020B0604020202020204" pitchFamily="34" charset="0"/>
            </a:endParaRPr>
          </a:p>
        </p:txBody>
      </p:sp>
      <p:sp>
        <p:nvSpPr>
          <p:cNvPr id="5" name="Tijdelijke aanduiding voor inhoud 5">
            <a:extLst>
              <a:ext uri="{FF2B5EF4-FFF2-40B4-BE49-F238E27FC236}">
                <a16:creationId xmlns:a16="http://schemas.microsoft.com/office/drawing/2014/main" id="{D3700955-4AB3-462E-A398-76CFA58BDAB0}"/>
              </a:ext>
            </a:extLst>
          </p:cNvPr>
          <p:cNvSpPr txBox="1">
            <a:spLocks/>
          </p:cNvSpPr>
          <p:nvPr/>
        </p:nvSpPr>
        <p:spPr>
          <a:xfrm>
            <a:off x="8733347" y="1736252"/>
            <a:ext cx="2562138" cy="203280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1200" b="1" i="0" u="none" strike="noStrike" kern="1200" cap="none" spc="0" normalizeH="0" baseline="0" noProof="0">
                <a:ln>
                  <a:noFill/>
                </a:ln>
                <a:solidFill>
                  <a:srgbClr val="000644"/>
                </a:solidFill>
                <a:effectLst/>
                <a:uLnTx/>
                <a:uFillTx/>
                <a:latin typeface="Arial" panose="020B0604020202020204" pitchFamily="34" charset="0"/>
                <a:ea typeface="+mn-ea"/>
                <a:cs typeface="Arial" panose="020B0604020202020204" pitchFamily="34" charset="0"/>
              </a:rPr>
              <a:t>IBS Thema</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nl-NL" sz="1200" b="1" i="0" u="none" strike="noStrike" kern="1200" cap="none" spc="0" normalizeH="0" baseline="0" noProof="0">
                <a:ln>
                  <a:noFill/>
                </a:ln>
                <a:solidFill>
                  <a:srgbClr val="B8A1FF"/>
                </a:solidFill>
                <a:effectLst/>
                <a:uLnTx/>
                <a:uFillTx/>
                <a:latin typeface="Arial" panose="020B0604020202020204" pitchFamily="34" charset="0"/>
                <a:ea typeface="+mn-ea"/>
                <a:cs typeface="Arial" panose="020B0604020202020204" pitchFamily="34" charset="0"/>
              </a:rPr>
              <a:t>Onderzoeksopzet​</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nl-NL" sz="1200" b="1" i="0" u="none" strike="noStrike" kern="1200" cap="none" spc="0" normalizeH="0" baseline="0" noProof="0">
                <a:ln>
                  <a:noFill/>
                </a:ln>
                <a:solidFill>
                  <a:prstClr val="white">
                    <a:lumMod val="85000"/>
                  </a:prstClr>
                </a:solidFill>
                <a:effectLst/>
                <a:uLnTx/>
                <a:uFillTx/>
                <a:latin typeface="Arial"/>
                <a:ea typeface="+mn-ea"/>
                <a:cs typeface="Arial"/>
              </a:rPr>
              <a:t> Theoretisch kader​</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nl-NL" sz="1200" b="1" i="0" u="none" strike="noStrike" kern="1200" cap="none" spc="0" normalizeH="0" baseline="0" noProof="0">
                <a:ln>
                  <a:noFill/>
                </a:ln>
                <a:solidFill>
                  <a:prstClr val="white">
                    <a:lumMod val="85000"/>
                  </a:prstClr>
                </a:solidFill>
                <a:effectLst/>
                <a:uLnTx/>
                <a:uFillTx/>
                <a:latin typeface="Arial"/>
                <a:ea typeface="+mn-ea"/>
                <a:cs typeface="Arial"/>
              </a:rPr>
              <a:t> Burgerparticipatie​</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nl-NL" sz="1200" b="1" i="0" u="none" strike="noStrike" kern="1200" cap="none" spc="0" normalizeH="0" baseline="0" noProof="0">
                <a:ln>
                  <a:noFill/>
                </a:ln>
                <a:solidFill>
                  <a:prstClr val="white">
                    <a:lumMod val="85000"/>
                  </a:prstClr>
                </a:solidFill>
                <a:effectLst/>
                <a:uLnTx/>
                <a:uFillTx/>
                <a:latin typeface="Arial"/>
                <a:ea typeface="+mn-ea"/>
                <a:cs typeface="Arial"/>
              </a:rPr>
              <a:t> Onderzoeksresultaten- en advies</a:t>
            </a: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1915404" y="1727561"/>
            <a:ext cx="3932945"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a:ln>
                  <a:noFill/>
                </a:ln>
                <a:solidFill>
                  <a:srgbClr val="000644"/>
                </a:solidFill>
                <a:effectLst/>
                <a:uLnTx/>
                <a:uFillTx/>
                <a:latin typeface="Arial" panose="020B0604020202020204" pitchFamily="34" charset="0"/>
                <a:ea typeface="+mn-ea"/>
                <a:cs typeface="Arial" panose="020B0604020202020204" pitchFamily="34" charset="0"/>
              </a:rPr>
              <a:t>Begrippen</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Onderzoeksopzet </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Onderzoeksvaardigheden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nl-NL"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1" kern="1200">
                          <a:solidFill>
                            <a:schemeClr val="bg2"/>
                          </a:solidFill>
                        </a:rPr>
                        <a:t>Week 1</a:t>
                      </a:r>
                      <a:endParaRPr lang="nl-NL" sz="1200" b="1" kern="1200">
                        <a:solidFill>
                          <a:schemeClr val="bg2"/>
                        </a:solidFill>
                        <a:latin typeface="+mn-lt"/>
                        <a:ea typeface="+mn-ea"/>
                        <a:cs typeface="+mn-cs"/>
                      </a:endParaRPr>
                    </a:p>
                  </a:txBody>
                  <a:tcPr anchor="ctr"/>
                </a:tc>
                <a:tc>
                  <a:txBody>
                    <a:bodyPr/>
                    <a:lstStyle/>
                    <a:p>
                      <a:pPr marL="0" algn="ctr" defTabSz="914400" rtl="0" eaLnBrk="1" latinLnBrk="0" hangingPunct="1"/>
                      <a:r>
                        <a:rPr lang="nl-NL" sz="1200" b="1" kern="1200">
                          <a:solidFill>
                            <a:schemeClr val="tx1"/>
                          </a:solidFill>
                        </a:rPr>
                        <a:t>Week 2</a:t>
                      </a:r>
                      <a:endParaRPr lang="nl-NL" sz="1200" b="1" kern="1200">
                        <a:solidFill>
                          <a:schemeClr val="tx1"/>
                        </a:solidFill>
                        <a:latin typeface="+mn-lt"/>
                        <a:ea typeface="+mn-ea"/>
                        <a:cs typeface="+mn-cs"/>
                      </a:endParaRPr>
                    </a:p>
                  </a:txBody>
                  <a:tcPr anchor="ctr"/>
                </a:tc>
                <a:tc>
                  <a:txBody>
                    <a:bodyPr/>
                    <a:lstStyle/>
                    <a:p>
                      <a:pPr algn="ctr"/>
                      <a:r>
                        <a:rPr lang="nl-NL" sz="1200" b="1" kern="1200">
                          <a:solidFill>
                            <a:schemeClr val="bg1">
                              <a:lumMod val="85000"/>
                            </a:schemeClr>
                          </a:solidFill>
                        </a:rPr>
                        <a:t>Week 3</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4</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5</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a:solidFill>
                            <a:schemeClr val="bg1">
                              <a:lumMod val="85000"/>
                            </a:schemeClr>
                          </a:solidFill>
                        </a:rPr>
                        <a:t>Week 6</a:t>
                      </a:r>
                    </a:p>
                  </a:txBody>
                  <a:tcPr anchor="ctr"/>
                </a:tc>
                <a:tc>
                  <a:txBody>
                    <a:bodyPr/>
                    <a:lstStyle/>
                    <a:p>
                      <a:pPr algn="ctr"/>
                      <a:r>
                        <a:rPr lang="nl-NL" sz="1200">
                          <a:solidFill>
                            <a:schemeClr val="bg1">
                              <a:lumMod val="85000"/>
                            </a:schemeClr>
                          </a:solidFill>
                        </a:rPr>
                        <a:t>Week 7</a:t>
                      </a:r>
                    </a:p>
                  </a:txBody>
                  <a:tcPr anchor="ctr"/>
                </a:tc>
                <a:tc>
                  <a:txBody>
                    <a:bodyPr/>
                    <a:lstStyle/>
                    <a:p>
                      <a:pPr algn="ctr"/>
                      <a:r>
                        <a:rPr lang="nl-NL" sz="1200">
                          <a:solidFill>
                            <a:schemeClr val="bg1">
                              <a:lumMod val="85000"/>
                            </a:schemeClr>
                          </a:solidFill>
                        </a:rPr>
                        <a:t>Week 8</a:t>
                      </a:r>
                    </a:p>
                  </a:txBody>
                  <a:tcPr anchor="ctr"/>
                </a:tc>
                <a:tc>
                  <a:txBody>
                    <a:bodyPr/>
                    <a:lstStyle/>
                    <a:p>
                      <a:pPr algn="ctr"/>
                      <a:r>
                        <a:rPr lang="nl-NL" sz="1200">
                          <a:solidFill>
                            <a:schemeClr val="bg1">
                              <a:lumMod val="85000"/>
                            </a:schemeClr>
                          </a:solidFill>
                        </a:rPr>
                        <a:t>Week 9</a:t>
                      </a:r>
                    </a:p>
                  </a:txBody>
                  <a:tcPr anchor="ctr"/>
                </a:tc>
                <a:tc>
                  <a:txBody>
                    <a:bodyPr/>
                    <a:lstStyle/>
                    <a:p>
                      <a:pPr algn="ctr"/>
                      <a:r>
                        <a:rPr lang="nl-NL" sz="120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8" name="Afbeelding 7">
            <a:extLst>
              <a:ext uri="{FF2B5EF4-FFF2-40B4-BE49-F238E27FC236}">
                <a16:creationId xmlns:a16="http://schemas.microsoft.com/office/drawing/2014/main" id="{272DB993-96F3-4002-941E-7B94050E84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112"/>
          <a:stretch/>
        </p:blipFill>
        <p:spPr>
          <a:xfrm>
            <a:off x="896515" y="1736252"/>
            <a:ext cx="836782" cy="701959"/>
          </a:xfrm>
          <a:prstGeom prst="rect">
            <a:avLst/>
          </a:prstGeom>
        </p:spPr>
      </p:pic>
      <p:sp>
        <p:nvSpPr>
          <p:cNvPr id="10" name="Tijdelijke aanduiding voor inhoud 5">
            <a:extLst>
              <a:ext uri="{FF2B5EF4-FFF2-40B4-BE49-F238E27FC236}">
                <a16:creationId xmlns:a16="http://schemas.microsoft.com/office/drawing/2014/main" id="{60253159-9685-4938-B8A7-8D90D4ABB2F1}"/>
              </a:ext>
            </a:extLst>
          </p:cNvPr>
          <p:cNvSpPr txBox="1">
            <a:spLocks/>
          </p:cNvSpPr>
          <p:nvPr/>
        </p:nvSpPr>
        <p:spPr bwMode="auto">
          <a:xfrm>
            <a:off x="8733347" y="4128719"/>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200" b="1" i="0" u="none" strike="noStrike" kern="1200" cap="none" spc="0" normalizeH="0" baseline="0" noProof="0">
                <a:ln>
                  <a:noFill/>
                </a:ln>
                <a:solidFill>
                  <a:srgbClr val="000644"/>
                </a:solidFill>
                <a:effectLst/>
                <a:uLnTx/>
                <a:uFillTx/>
                <a:latin typeface="Arial" panose="020B0604020202020204" pitchFamily="34" charset="0"/>
                <a:ea typeface="+mn-ea"/>
                <a:cs typeface="Arial" panose="020B0604020202020204" pitchFamily="34" charset="0"/>
              </a:rPr>
              <a:t>IBS Toetsing</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Kennistoets​</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Adviesrapport​</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q"/>
              <a:tabLst/>
              <a:defRPr/>
            </a:pPr>
            <a:r>
              <a:rPr kumimoji="0" lang="nl-NL" sz="1200" b="0" i="0" u="none" strike="noStrike" kern="1200" cap="none" spc="0" normalizeH="0" baseline="0" noProof="0">
                <a:ln>
                  <a:noFill/>
                </a:ln>
                <a:solidFill>
                  <a:prstClr val="white">
                    <a:lumMod val="85000"/>
                  </a:prstClr>
                </a:solidFill>
                <a:effectLst/>
                <a:uLnTx/>
                <a:uFillTx/>
                <a:latin typeface="Arial"/>
                <a:ea typeface="+mn-ea"/>
                <a:cs typeface="Arial"/>
              </a:rPr>
              <a:t> </a:t>
            </a:r>
            <a:r>
              <a:rPr kumimoji="0" lang="nl-NL" sz="1200" b="0" i="0" u="none" strike="noStrike" kern="1200" cap="none" spc="0" normalizeH="0" baseline="0" noProof="0" err="1">
                <a:ln>
                  <a:noFill/>
                </a:ln>
                <a:solidFill>
                  <a:prstClr val="white">
                    <a:lumMod val="85000"/>
                  </a:prstClr>
                </a:solidFill>
                <a:effectLst/>
                <a:uLnTx/>
                <a:uFillTx/>
                <a:latin typeface="Arial"/>
                <a:ea typeface="+mn-ea"/>
                <a:cs typeface="Arial"/>
              </a:rPr>
              <a:t>Pecha</a:t>
            </a:r>
            <a:r>
              <a:rPr kumimoji="0" lang="nl-NL" sz="1200" b="0" i="0" u="none" strike="noStrike" kern="1200" cap="none" spc="0" normalizeH="0" baseline="0" noProof="0">
                <a:ln>
                  <a:noFill/>
                </a:ln>
                <a:solidFill>
                  <a:prstClr val="white">
                    <a:lumMod val="85000"/>
                  </a:prstClr>
                </a:solidFill>
                <a:effectLst/>
                <a:uLnTx/>
                <a:uFillTx/>
                <a:latin typeface="Arial"/>
                <a:ea typeface="+mn-ea"/>
                <a:cs typeface="Arial"/>
              </a:rPr>
              <a:t> </a:t>
            </a:r>
            <a:r>
              <a:rPr kumimoji="0" lang="nl-NL" sz="1200" b="0" i="0" u="none" strike="noStrike" kern="1200" cap="none" spc="0" normalizeH="0" baseline="0" noProof="0" err="1">
                <a:ln>
                  <a:noFill/>
                </a:ln>
                <a:solidFill>
                  <a:prstClr val="white">
                    <a:lumMod val="85000"/>
                  </a:prstClr>
                </a:solidFill>
                <a:effectLst/>
                <a:uLnTx/>
                <a:uFillTx/>
                <a:latin typeface="Arial"/>
                <a:ea typeface="+mn-ea"/>
                <a:cs typeface="Arial"/>
              </a:rPr>
              <a:t>Kucha</a:t>
            </a:r>
            <a:endParaRPr kumimoji="0" lang="nl-NL" sz="1200" b="0" i="0" u="none" strike="noStrike" kern="1200" cap="none" spc="0" normalizeH="0" baseline="0" noProof="0">
              <a:ln>
                <a:noFill/>
              </a:ln>
              <a:solidFill>
                <a:prstClr val="white">
                  <a:lumMod val="85000"/>
                </a:prstClr>
              </a:solidFill>
              <a:effectLst/>
              <a:uLnTx/>
              <a:uFillTx/>
              <a:latin typeface="Arial"/>
              <a:ea typeface="+mn-ea"/>
              <a:cs typeface="Arial"/>
            </a:endParaRP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nl-NL" sz="1200" b="0" i="0" u="none" strike="noStrike" kern="1200" cap="none" spc="0" normalizeH="0" baseline="0" noProof="0">
              <a:ln>
                <a:noFill/>
              </a:ln>
              <a:solidFill>
                <a:prstClr val="white">
                  <a:lumMod val="85000"/>
                </a:prstClr>
              </a:solidFill>
              <a:effectLst/>
              <a:uLnTx/>
              <a:uFillTx/>
              <a:latin typeface="Arial" panose="020B0604020202020204" pitchFamily="34" charset="0"/>
              <a:ea typeface="+mn-ea"/>
              <a:cs typeface="Arial" panose="020B0604020202020204" pitchFamily="34" charset="0"/>
            </a:endParaRPr>
          </a:p>
        </p:txBody>
      </p:sp>
      <p:pic>
        <p:nvPicPr>
          <p:cNvPr id="11" name="Afbeelding 10">
            <a:extLst>
              <a:ext uri="{FF2B5EF4-FFF2-40B4-BE49-F238E27FC236}">
                <a16:creationId xmlns:a16="http://schemas.microsoft.com/office/drawing/2014/main" id="{A72F2EFB-702C-4409-A49D-663AAFCEF8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spTree>
    <p:extLst>
      <p:ext uri="{BB962C8B-B14F-4D97-AF65-F5344CB8AC3E}">
        <p14:creationId xmlns:p14="http://schemas.microsoft.com/office/powerpoint/2010/main" val="1914404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012D7CB4-6A3E-3D4B-6FC6-A98A6C22F90C}"/>
              </a:ext>
            </a:extLst>
          </p:cNvPr>
          <p:cNvPicPr>
            <a:picLocks noChangeAspect="1"/>
          </p:cNvPicPr>
          <p:nvPr/>
        </p:nvPicPr>
        <p:blipFill>
          <a:blip r:embed="rId2"/>
          <a:stretch>
            <a:fillRect/>
          </a:stretch>
        </p:blipFill>
        <p:spPr>
          <a:xfrm>
            <a:off x="1420039" y="2401607"/>
            <a:ext cx="7718448" cy="2746655"/>
          </a:xfrm>
          <a:prstGeom prst="rect">
            <a:avLst/>
          </a:prstGeom>
        </p:spPr>
      </p:pic>
      <p:sp>
        <p:nvSpPr>
          <p:cNvPr id="5" name="Tijdelijke aanduiding voor inhoud 4">
            <a:extLst>
              <a:ext uri="{FF2B5EF4-FFF2-40B4-BE49-F238E27FC236}">
                <a16:creationId xmlns:a16="http://schemas.microsoft.com/office/drawing/2014/main" id="{231712FC-8065-1077-D734-9BE5EDB10A8B}"/>
              </a:ext>
            </a:extLst>
          </p:cNvPr>
          <p:cNvSpPr>
            <a:spLocks noGrp="1"/>
          </p:cNvSpPr>
          <p:nvPr>
            <p:ph idx="1"/>
          </p:nvPr>
        </p:nvSpPr>
        <p:spPr/>
        <p:txBody>
          <a:bodyPr/>
          <a:lstStyle/>
          <a:p>
            <a:endParaRPr lang="nl-NL" dirty="0"/>
          </a:p>
        </p:txBody>
      </p:sp>
      <p:sp>
        <p:nvSpPr>
          <p:cNvPr id="4" name="Titel 3">
            <a:extLst>
              <a:ext uri="{FF2B5EF4-FFF2-40B4-BE49-F238E27FC236}">
                <a16:creationId xmlns:a16="http://schemas.microsoft.com/office/drawing/2014/main" id="{E9B8589F-C531-DF41-4E8E-C0410E1E4385}"/>
              </a:ext>
            </a:extLst>
          </p:cNvPr>
          <p:cNvSpPr>
            <a:spLocks noGrp="1"/>
          </p:cNvSpPr>
          <p:nvPr>
            <p:ph type="title"/>
          </p:nvPr>
        </p:nvSpPr>
        <p:spPr/>
        <p:txBody>
          <a:bodyPr/>
          <a:lstStyle/>
          <a:p>
            <a:r>
              <a:rPr lang="nl-NL"/>
              <a:t>Let op! </a:t>
            </a:r>
          </a:p>
        </p:txBody>
      </p:sp>
      <p:sp>
        <p:nvSpPr>
          <p:cNvPr id="9" name="Tekstvak 8">
            <a:extLst>
              <a:ext uri="{FF2B5EF4-FFF2-40B4-BE49-F238E27FC236}">
                <a16:creationId xmlns:a16="http://schemas.microsoft.com/office/drawing/2014/main" id="{4C6FD345-A156-1854-DA8F-ACF0D0C09FBE}"/>
              </a:ext>
            </a:extLst>
          </p:cNvPr>
          <p:cNvSpPr txBox="1"/>
          <p:nvPr/>
        </p:nvSpPr>
        <p:spPr>
          <a:xfrm>
            <a:off x="9490417" y="1928274"/>
            <a:ext cx="2330108" cy="2862322"/>
          </a:xfrm>
          <a:prstGeom prst="rect">
            <a:avLst/>
          </a:prstGeom>
          <a:noFill/>
        </p:spPr>
        <p:txBody>
          <a:bodyPr wrap="square">
            <a:spAutoFit/>
          </a:bodyPr>
          <a:lstStyle/>
          <a:p>
            <a:r>
              <a:rPr lang="nl-NL" b="1" dirty="0">
                <a:solidFill>
                  <a:srgbClr val="002060"/>
                </a:solidFill>
                <a:latin typeface="Segoe UI" panose="020B0502040204020203" pitchFamily="34" charset="0"/>
              </a:rPr>
              <a:t>Hier komt je conclusie.</a:t>
            </a:r>
          </a:p>
          <a:p>
            <a:endParaRPr lang="nl-NL" dirty="0">
              <a:solidFill>
                <a:srgbClr val="002060"/>
              </a:solidFill>
              <a:latin typeface="Segoe UI" panose="020B0502040204020203" pitchFamily="34" charset="0"/>
            </a:endParaRPr>
          </a:p>
          <a:p>
            <a:endParaRPr lang="nl-NL" dirty="0">
              <a:solidFill>
                <a:srgbClr val="002060"/>
              </a:solidFill>
              <a:latin typeface="Segoe UI" panose="020B0502040204020203" pitchFamily="34" charset="0"/>
            </a:endParaRPr>
          </a:p>
          <a:p>
            <a:r>
              <a:rPr lang="nl-NL" i="1" dirty="0">
                <a:solidFill>
                  <a:srgbClr val="002060"/>
                </a:solidFill>
                <a:latin typeface="Segoe UI" panose="020B0502040204020203" pitchFamily="34" charset="0"/>
              </a:rPr>
              <a:t>Antwoord op de hoofd- en deelvragen</a:t>
            </a:r>
          </a:p>
          <a:p>
            <a:endParaRPr lang="nl-NL" i="1" dirty="0">
              <a:solidFill>
                <a:srgbClr val="002060"/>
              </a:solidFill>
              <a:latin typeface="Segoe UI" panose="020B0502040204020203" pitchFamily="34" charset="0"/>
            </a:endParaRPr>
          </a:p>
          <a:p>
            <a:r>
              <a:rPr lang="nl-NL" i="1" dirty="0">
                <a:solidFill>
                  <a:srgbClr val="002060"/>
                </a:solidFill>
                <a:latin typeface="Segoe UI" panose="020B0502040204020203" pitchFamily="34" charset="0"/>
              </a:rPr>
              <a:t>Adviezen</a:t>
            </a:r>
          </a:p>
          <a:p>
            <a:pPr marL="285750" indent="-285750">
              <a:buFontTx/>
              <a:buChar char="-"/>
            </a:pPr>
            <a:r>
              <a:rPr lang="nl-NL" i="1" dirty="0">
                <a:solidFill>
                  <a:srgbClr val="002060"/>
                </a:solidFill>
                <a:latin typeface="Segoe UI" panose="020B0502040204020203" pitchFamily="34" charset="0"/>
              </a:rPr>
              <a:t>Korte termijn</a:t>
            </a:r>
          </a:p>
          <a:p>
            <a:pPr marL="285750" indent="-285750">
              <a:buFontTx/>
              <a:buChar char="-"/>
            </a:pPr>
            <a:r>
              <a:rPr lang="nl-NL" i="1" dirty="0">
                <a:solidFill>
                  <a:srgbClr val="002060"/>
                </a:solidFill>
                <a:latin typeface="Segoe UI" panose="020B0502040204020203" pitchFamily="34" charset="0"/>
              </a:rPr>
              <a:t>Lange termijn</a:t>
            </a:r>
          </a:p>
        </p:txBody>
      </p:sp>
      <p:sp>
        <p:nvSpPr>
          <p:cNvPr id="12" name="Ovaal 11">
            <a:extLst>
              <a:ext uri="{FF2B5EF4-FFF2-40B4-BE49-F238E27FC236}">
                <a16:creationId xmlns:a16="http://schemas.microsoft.com/office/drawing/2014/main" id="{6AAEF3A3-85B5-140A-63ED-6FAB22BAB9F3}"/>
              </a:ext>
            </a:extLst>
          </p:cNvPr>
          <p:cNvSpPr/>
          <p:nvPr/>
        </p:nvSpPr>
        <p:spPr>
          <a:xfrm>
            <a:off x="1431364" y="1482413"/>
            <a:ext cx="8539090" cy="42408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7068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AAA2CC-300B-5B58-8FCC-A13AE2263A34}"/>
              </a:ext>
            </a:extLst>
          </p:cNvPr>
          <p:cNvSpPr>
            <a:spLocks noGrp="1"/>
          </p:cNvSpPr>
          <p:nvPr>
            <p:ph type="title"/>
          </p:nvPr>
        </p:nvSpPr>
        <p:spPr/>
        <p:txBody>
          <a:bodyPr/>
          <a:lstStyle/>
          <a:p>
            <a:r>
              <a:rPr lang="nl-NL"/>
              <a:t>En door.. </a:t>
            </a:r>
          </a:p>
        </p:txBody>
      </p:sp>
      <p:sp>
        <p:nvSpPr>
          <p:cNvPr id="3" name="Tijdelijke aanduiding voor tekst 2">
            <a:extLst>
              <a:ext uri="{FF2B5EF4-FFF2-40B4-BE49-F238E27FC236}">
                <a16:creationId xmlns:a16="http://schemas.microsoft.com/office/drawing/2014/main" id="{6931293E-4436-A80B-8EFB-5D6CDA307ACB}"/>
              </a:ext>
            </a:extLst>
          </p:cNvPr>
          <p:cNvSpPr>
            <a:spLocks noGrp="1"/>
          </p:cNvSpPr>
          <p:nvPr>
            <p:ph type="body" sz="quarter" idx="13"/>
          </p:nvPr>
        </p:nvSpPr>
        <p:spPr>
          <a:xfrm>
            <a:off x="377192" y="1718882"/>
            <a:ext cx="5645150" cy="4419599"/>
          </a:xfrm>
        </p:spPr>
        <p:txBody>
          <a:bodyPr/>
          <a:lstStyle/>
          <a:p>
            <a:pPr marL="0" indent="0">
              <a:buNone/>
            </a:pPr>
            <a:r>
              <a:rPr lang="nl-NL"/>
              <a:t>Hoofd- en deelvragen scherp?!</a:t>
            </a:r>
          </a:p>
          <a:p>
            <a:pPr marL="0" indent="0">
              <a:buNone/>
            </a:pPr>
            <a:endParaRPr lang="nl-NL"/>
          </a:p>
          <a:p>
            <a:pPr marL="0" indent="0">
              <a:buNone/>
            </a:pPr>
            <a:r>
              <a:rPr lang="nl-NL"/>
              <a:t>Denk na over je meetinstrumenten. </a:t>
            </a:r>
          </a:p>
          <a:p>
            <a:pPr marL="0" indent="0">
              <a:buNone/>
            </a:pPr>
            <a:endParaRPr lang="nl-NL"/>
          </a:p>
          <a:p>
            <a:pPr marL="0" indent="0">
              <a:buNone/>
            </a:pPr>
            <a:r>
              <a:rPr lang="nl-NL" i="1"/>
              <a:t>Hoe je antwoord gaat geven op de verschillende deelvragen. Bijvoorbeeld d.m.v. enquêtes, een interview, observatie etc. etc. </a:t>
            </a:r>
          </a:p>
          <a:p>
            <a:pPr marL="0" indent="0">
              <a:buNone/>
            </a:pPr>
            <a:endParaRPr lang="nl-NL"/>
          </a:p>
          <a:p>
            <a:pPr marL="0" indent="0">
              <a:buNone/>
            </a:pPr>
            <a:r>
              <a:rPr lang="nl-NL" b="1"/>
              <a:t>Tip, maak hier een schema van. </a:t>
            </a:r>
          </a:p>
        </p:txBody>
      </p:sp>
      <p:pic>
        <p:nvPicPr>
          <p:cNvPr id="9" name="Tijdelijke aanduiding voor afbeelding 8">
            <a:extLst>
              <a:ext uri="{FF2B5EF4-FFF2-40B4-BE49-F238E27FC236}">
                <a16:creationId xmlns:a16="http://schemas.microsoft.com/office/drawing/2014/main" id="{8E5B067B-3E97-4287-5C11-B122E2599A08}"/>
              </a:ext>
            </a:extLst>
          </p:cNvPr>
          <p:cNvPicPr>
            <a:picLocks noGrp="1" noChangeAspect="1"/>
          </p:cNvPicPr>
          <p:nvPr>
            <p:ph type="pic" sz="quarter" idx="14"/>
          </p:nvPr>
        </p:nvPicPr>
        <p:blipFill rotWithShape="1">
          <a:blip r:embed="rId2"/>
          <a:srcRect l="15162" t="22293" r="56864" b="35582"/>
          <a:stretch/>
        </p:blipFill>
        <p:spPr>
          <a:xfrm>
            <a:off x="6096000" y="1754687"/>
            <a:ext cx="5622823" cy="3544325"/>
          </a:xfrm>
        </p:spPr>
      </p:pic>
      <p:sp>
        <p:nvSpPr>
          <p:cNvPr id="5" name="Tijdelijke aanduiding voor tekst 4">
            <a:extLst>
              <a:ext uri="{FF2B5EF4-FFF2-40B4-BE49-F238E27FC236}">
                <a16:creationId xmlns:a16="http://schemas.microsoft.com/office/drawing/2014/main" id="{2E74DA89-AB69-FB42-122C-166795ABB4AC}"/>
              </a:ext>
            </a:extLst>
          </p:cNvPr>
          <p:cNvSpPr>
            <a:spLocks noGrp="1"/>
          </p:cNvSpPr>
          <p:nvPr>
            <p:ph type="body" sz="quarter" idx="15"/>
          </p:nvPr>
        </p:nvSpPr>
        <p:spPr/>
        <p:txBody>
          <a:bodyPr/>
          <a:lstStyle/>
          <a:p>
            <a:endParaRPr lang="nl-NL"/>
          </a:p>
        </p:txBody>
      </p:sp>
      <p:sp>
        <p:nvSpPr>
          <p:cNvPr id="10" name="Ovaal 9">
            <a:extLst>
              <a:ext uri="{FF2B5EF4-FFF2-40B4-BE49-F238E27FC236}">
                <a16:creationId xmlns:a16="http://schemas.microsoft.com/office/drawing/2014/main" id="{89770706-B7DF-46F7-21A7-7A5D76F045EC}"/>
              </a:ext>
            </a:extLst>
          </p:cNvPr>
          <p:cNvSpPr/>
          <p:nvPr/>
        </p:nvSpPr>
        <p:spPr>
          <a:xfrm>
            <a:off x="9564624" y="2048256"/>
            <a:ext cx="2404872" cy="354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kstvak 11">
            <a:extLst>
              <a:ext uri="{FF2B5EF4-FFF2-40B4-BE49-F238E27FC236}">
                <a16:creationId xmlns:a16="http://schemas.microsoft.com/office/drawing/2014/main" id="{B4A26FBA-E1AF-59AF-27E1-DCE43A00C9BD}"/>
              </a:ext>
            </a:extLst>
          </p:cNvPr>
          <p:cNvSpPr txBox="1"/>
          <p:nvPr/>
        </p:nvSpPr>
        <p:spPr>
          <a:xfrm>
            <a:off x="6591047" y="3105834"/>
            <a:ext cx="2404871" cy="646331"/>
          </a:xfrm>
          <a:prstGeom prst="rect">
            <a:avLst/>
          </a:prstGeom>
          <a:noFill/>
        </p:spPr>
        <p:txBody>
          <a:bodyPr wrap="square">
            <a:spAutoFit/>
          </a:bodyPr>
          <a:lstStyle/>
          <a:p>
            <a:r>
              <a:rPr lang="nl-NL" sz="3600" b="1">
                <a:solidFill>
                  <a:srgbClr val="FF0000"/>
                </a:solidFill>
              </a:rPr>
              <a:t>Voorbeeld</a:t>
            </a:r>
            <a:endParaRPr lang="nl-NL" sz="3600">
              <a:solidFill>
                <a:srgbClr val="FF0000"/>
              </a:solidFill>
            </a:endParaRPr>
          </a:p>
        </p:txBody>
      </p:sp>
    </p:spTree>
    <p:extLst>
      <p:ext uri="{BB962C8B-B14F-4D97-AF65-F5344CB8AC3E}">
        <p14:creationId xmlns:p14="http://schemas.microsoft.com/office/powerpoint/2010/main" val="246465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7550" y="0"/>
            <a:ext cx="408018" cy="6858000"/>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6" name="Rectangle 3"/>
          <p:cNvSpPr>
            <a:spLocks noChangeArrowheads="1"/>
          </p:cNvSpPr>
          <p:nvPr/>
        </p:nvSpPr>
        <p:spPr bwMode="auto">
          <a:xfrm>
            <a:off x="947657" y="1188309"/>
            <a:ext cx="4875934"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eaLnBrk="0" hangingPunct="0"/>
            <a:r>
              <a:rPr lang="nl-NL" sz="1200" b="1" dirty="0">
                <a:solidFill>
                  <a:srgbClr val="FF2F00"/>
                </a:solidFill>
                <a:latin typeface="Arial" panose="020B0604020202020204" pitchFamily="34" charset="0"/>
                <a:ea typeface="Calibri" pitchFamily="34" charset="0"/>
                <a:cs typeface="Arial" panose="020B0604020202020204" pitchFamily="34" charset="0"/>
              </a:rPr>
              <a:t>Leerdoel </a:t>
            </a:r>
          </a:p>
          <a:p>
            <a:pPr marL="171450" indent="-171450" eaLnBrk="0" hangingPunct="0">
              <a:buFont typeface="Arial" pitchFamily="34" charset="0"/>
              <a:buChar char="•"/>
            </a:pPr>
            <a:r>
              <a:rPr lang="nl-NL" sz="1200" dirty="0">
                <a:ea typeface="Calibri" pitchFamily="34" charset="0"/>
                <a:cs typeface="Arial" panose="020B0604020202020204" pitchFamily="34" charset="0"/>
              </a:rPr>
              <a:t>Je hebt passende hoofd- en deelvragen geformuleerd</a:t>
            </a:r>
            <a:endParaRPr lang="nl-NL" sz="1200" dirty="0">
              <a:ea typeface="Calibri" pitchFamily="34" charset="0"/>
              <a:cs typeface="Arial" charset="0"/>
            </a:endParaRPr>
          </a:p>
          <a:p>
            <a:pPr marL="171450" indent="-171450" eaLnBrk="0" hangingPunct="0">
              <a:buFont typeface="Arial" pitchFamily="34" charset="0"/>
              <a:buChar char="•"/>
            </a:pPr>
            <a:r>
              <a:rPr lang="nl-NL" sz="1200" dirty="0">
                <a:ea typeface="Calibri" pitchFamily="34" charset="0"/>
                <a:cs typeface="Arial" charset="0"/>
              </a:rPr>
              <a:t>Je kunt onderzoeksmethodes onderscheiden.</a:t>
            </a:r>
          </a:p>
          <a:p>
            <a:pPr marL="171450" indent="-171450" eaLnBrk="0" hangingPunct="0">
              <a:buFont typeface="Arial" pitchFamily="34" charset="0"/>
              <a:buChar char="•"/>
            </a:pPr>
            <a:r>
              <a:rPr lang="nl-NL" sz="1200" dirty="0">
                <a:ea typeface="Calibri" pitchFamily="34" charset="0"/>
                <a:cs typeface="Arial" charset="0"/>
              </a:rPr>
              <a:t>Je kunt de gekozen veldonderzoeksmethode onderbouwen.  </a:t>
            </a:r>
          </a:p>
        </p:txBody>
      </p:sp>
      <p:sp>
        <p:nvSpPr>
          <p:cNvPr id="7" name="Rectangle 4"/>
          <p:cNvSpPr>
            <a:spLocks noChangeArrowheads="1"/>
          </p:cNvSpPr>
          <p:nvPr/>
        </p:nvSpPr>
        <p:spPr bwMode="auto">
          <a:xfrm>
            <a:off x="947657" y="2383800"/>
            <a:ext cx="4875934" cy="10156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r>
              <a:rPr lang="nl-NL" sz="1200" b="1" dirty="0">
                <a:solidFill>
                  <a:srgbClr val="FF0000"/>
                </a:solidFill>
                <a:latin typeface="Arial" panose="020B0604020202020204" pitchFamily="34" charset="0"/>
                <a:ea typeface="Calibri" pitchFamily="34" charset="0"/>
                <a:cs typeface="Arial" panose="020B0604020202020204" pitchFamily="34" charset="0"/>
              </a:rPr>
              <a:t>Leerproduct</a:t>
            </a:r>
          </a:p>
          <a:p>
            <a:r>
              <a:rPr lang="nl-NL" sz="1200" dirty="0">
                <a:ea typeface="Calibri" pitchFamily="34" charset="0"/>
                <a:cs typeface="Arial" charset="0"/>
              </a:rPr>
              <a:t>Een verslag met daarin:  </a:t>
            </a:r>
          </a:p>
          <a:p>
            <a:pPr marL="171450" indent="-171450">
              <a:buFontTx/>
              <a:buChar char="-"/>
            </a:pPr>
            <a:r>
              <a:rPr lang="nl-NL" sz="1200" dirty="0">
                <a:ea typeface="Calibri" pitchFamily="34" charset="0"/>
                <a:cs typeface="Arial" charset="0"/>
              </a:rPr>
              <a:t>Uitwerking van de hoofd- en deelvragen, passend bij de casus</a:t>
            </a:r>
          </a:p>
          <a:p>
            <a:pPr marL="171450" indent="-171450">
              <a:buFontTx/>
              <a:buChar char="-"/>
            </a:pPr>
            <a:r>
              <a:rPr lang="nl-NL" sz="1200" dirty="0">
                <a:ea typeface="Calibri" pitchFamily="34" charset="0"/>
                <a:cs typeface="Arial" charset="0"/>
              </a:rPr>
              <a:t>Motivatie van de gekozen onderzoeksmethodes</a:t>
            </a:r>
          </a:p>
          <a:p>
            <a:pPr marL="171450" indent="-171450">
              <a:buFontTx/>
              <a:buChar char="-"/>
            </a:pPr>
            <a:r>
              <a:rPr lang="nl-NL" sz="1200" dirty="0">
                <a:ea typeface="Calibri" pitchFamily="34" charset="0"/>
                <a:cs typeface="Arial" charset="0"/>
              </a:rPr>
              <a:t>Uitwerking gekozen methodes  </a:t>
            </a:r>
          </a:p>
        </p:txBody>
      </p:sp>
      <p:sp>
        <p:nvSpPr>
          <p:cNvPr id="8" name="Rectangle 5"/>
          <p:cNvSpPr>
            <a:spLocks noChangeArrowheads="1"/>
          </p:cNvSpPr>
          <p:nvPr/>
        </p:nvSpPr>
        <p:spPr bwMode="auto">
          <a:xfrm>
            <a:off x="947658" y="3737453"/>
            <a:ext cx="4875934" cy="17543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t">
            <a:spAutoFit/>
          </a:bodyPr>
          <a:lstStyle/>
          <a:p>
            <a:pPr>
              <a:defRPr/>
            </a:pPr>
            <a:r>
              <a:rPr lang="nl-NL" sz="1200" b="1" dirty="0">
                <a:solidFill>
                  <a:srgbClr val="FF0000"/>
                </a:solidFill>
                <a:latin typeface="Arial" panose="020B0604020202020204" pitchFamily="34" charset="0"/>
                <a:ea typeface="Calibri" pitchFamily="34" charset="0"/>
                <a:cs typeface="Arial" panose="020B0604020202020204" pitchFamily="34" charset="0"/>
              </a:rPr>
              <a:t>Leerpad    </a:t>
            </a:r>
            <a:r>
              <a:rPr lang="nl-NL" sz="1200" b="1" dirty="0">
                <a:solidFill>
                  <a:srgbClr val="0070C0"/>
                </a:solidFill>
                <a:latin typeface="Arial" panose="020B0604020202020204" pitchFamily="34" charset="0"/>
                <a:ea typeface="Calibri" pitchFamily="34" charset="0"/>
                <a:cs typeface="Arial" panose="020B0604020202020204" pitchFamily="34" charset="0"/>
              </a:rPr>
              <a:t>  </a:t>
            </a:r>
            <a:r>
              <a:rPr lang="nl-NL" sz="1100" b="1" dirty="0">
                <a:solidFill>
                  <a:srgbClr val="0070C0"/>
                </a:solidFill>
                <a:ea typeface="Calibri" pitchFamily="34" charset="0"/>
                <a:cs typeface="Arial" charset="0"/>
              </a:rPr>
              <a:t>                                                                                </a:t>
            </a:r>
          </a:p>
          <a:p>
            <a:pPr marL="171450" indent="-171450">
              <a:buFont typeface="Arial" panose="020B0604020202020204" pitchFamily="34" charset="0"/>
              <a:buChar char="•"/>
              <a:defRPr/>
            </a:pPr>
            <a:r>
              <a:rPr lang="nl-NL" sz="1200" dirty="0">
                <a:ea typeface="Calibri" pitchFamily="34" charset="0"/>
                <a:cs typeface="Arial" charset="0"/>
              </a:rPr>
              <a:t>Formuleer op basis van jullie casus de hoofd- en deelvragen.</a:t>
            </a:r>
          </a:p>
          <a:p>
            <a:pPr marL="171450" indent="-171450">
              <a:buFont typeface="Arial" panose="020B0604020202020204" pitchFamily="34" charset="0"/>
              <a:buChar char="•"/>
              <a:defRPr/>
            </a:pPr>
            <a:r>
              <a:rPr lang="nl-NL" sz="1200" dirty="0">
                <a:ea typeface="Calibri" pitchFamily="34" charset="0"/>
                <a:cs typeface="Arial" charset="0"/>
              </a:rPr>
              <a:t>Jullie maken een keuze uit de onderzoeksmethodes die gebruikt worden voor het kwalitatieve en kwantitatieve  onderzoek. </a:t>
            </a:r>
          </a:p>
          <a:p>
            <a:pPr marL="171450" indent="-171450">
              <a:buFont typeface="Arial" panose="020B0604020202020204" pitchFamily="34" charset="0"/>
              <a:buChar char="•"/>
              <a:defRPr/>
            </a:pPr>
            <a:r>
              <a:rPr lang="nl-NL" sz="1200" dirty="0">
                <a:ea typeface="Calibri" pitchFamily="34" charset="0"/>
                <a:cs typeface="Arial" charset="0"/>
              </a:rPr>
              <a:t>Motiveer waarom de gekozen methodes geschikt zijn om jullie onderzoeksvraag te beantwoorden. </a:t>
            </a:r>
          </a:p>
          <a:p>
            <a:pPr marL="171450" indent="-171450">
              <a:buFont typeface="Arial" panose="020B0604020202020204" pitchFamily="34" charset="0"/>
              <a:buChar char="•"/>
              <a:defRPr/>
            </a:pPr>
            <a:r>
              <a:rPr lang="nl-NL" sz="1200" dirty="0">
                <a:ea typeface="Calibri" pitchFamily="34" charset="0"/>
                <a:cs typeface="Arial" charset="0"/>
              </a:rPr>
              <a:t>Werk de methodes uit zodat je klaar bent voor de uitvoering van het onderzoek. </a:t>
            </a:r>
          </a:p>
          <a:p>
            <a:pPr marL="171450" indent="-171450">
              <a:buFont typeface="Arial" panose="020B0604020202020204" pitchFamily="34" charset="0"/>
              <a:buChar char="•"/>
              <a:defRPr/>
            </a:pPr>
            <a:r>
              <a:rPr lang="nl-NL" sz="1200" dirty="0">
                <a:ea typeface="Calibri" pitchFamily="34" charset="0"/>
                <a:cs typeface="Arial" charset="0"/>
              </a:rPr>
              <a:t>Denk aan de APA-bronvermelding	</a:t>
            </a:r>
          </a:p>
        </p:txBody>
      </p:sp>
      <p:sp>
        <p:nvSpPr>
          <p:cNvPr id="9" name="Rectangle 6"/>
          <p:cNvSpPr>
            <a:spLocks noChangeArrowheads="1"/>
          </p:cNvSpPr>
          <p:nvPr/>
        </p:nvSpPr>
        <p:spPr bwMode="auto">
          <a:xfrm>
            <a:off x="6681355" y="1037164"/>
            <a:ext cx="3769757" cy="10156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a:defRPr/>
            </a:pPr>
            <a:r>
              <a:rPr lang="nl-NL" sz="1200" b="1" dirty="0">
                <a:solidFill>
                  <a:srgbClr val="FF0000"/>
                </a:solidFill>
                <a:latin typeface="Arial" panose="020B0604020202020204" pitchFamily="34" charset="0"/>
                <a:ea typeface="Calibri" pitchFamily="34" charset="0"/>
                <a:cs typeface="Arial" panose="020B0604020202020204" pitchFamily="34" charset="0"/>
              </a:rPr>
              <a:t>Samenwerken</a:t>
            </a:r>
            <a:r>
              <a:rPr lang="nl-NL" sz="1100" b="1" dirty="0">
                <a:ea typeface="Calibri" pitchFamily="34" charset="0"/>
                <a:cs typeface="Arial" charset="0"/>
              </a:rPr>
              <a:t>		</a:t>
            </a:r>
            <a:endParaRPr lang="nl-NL" sz="1100" b="1" dirty="0">
              <a:solidFill>
                <a:srgbClr val="0070C0"/>
              </a:solidFill>
              <a:ea typeface="Calibri" pitchFamily="34" charset="0"/>
              <a:cs typeface="Arial" charset="0"/>
            </a:endParaRPr>
          </a:p>
          <a:p>
            <a:pPr marL="171450" indent="-171450" eaLnBrk="0" hangingPunct="0">
              <a:buFont typeface="Arial" pitchFamily="34" charset="0"/>
              <a:buChar char="•"/>
            </a:pPr>
            <a:r>
              <a:rPr lang="nl-NL" sz="1200" dirty="0">
                <a:ea typeface="Calibri" pitchFamily="34" charset="0"/>
                <a:cs typeface="Arial" charset="0"/>
              </a:rPr>
              <a:t>Deze opdracht maak je in groepsverband.</a:t>
            </a:r>
          </a:p>
          <a:p>
            <a:pPr marL="171450" indent="-171450" eaLnBrk="0" hangingPunct="0">
              <a:buFont typeface="Arial" pitchFamily="34" charset="0"/>
              <a:buChar char="•"/>
            </a:pPr>
            <a:r>
              <a:rPr lang="nl-NL" sz="1200" dirty="0">
                <a:ea typeface="Calibri" pitchFamily="34" charset="0"/>
                <a:cs typeface="Arial" charset="0"/>
              </a:rPr>
              <a:t>Plaats je product in Teams</a:t>
            </a:r>
          </a:p>
          <a:p>
            <a:pPr marL="171450" indent="-171450" eaLnBrk="0" hangingPunct="0">
              <a:buFont typeface="Arial" pitchFamily="34" charset="0"/>
              <a:buChar char="•"/>
            </a:pPr>
            <a:r>
              <a:rPr lang="nl-NL" sz="1200" dirty="0">
                <a:ea typeface="Calibri" pitchFamily="34" charset="0"/>
                <a:cs typeface="Arial"/>
              </a:rPr>
              <a:t>Deadline 17-9-2023</a:t>
            </a:r>
          </a:p>
          <a:p>
            <a:pPr marL="171450" indent="-171450" eaLnBrk="0" hangingPunct="0">
              <a:buFont typeface="Arial" pitchFamily="34" charset="0"/>
              <a:buChar char="•"/>
            </a:pPr>
            <a:r>
              <a:rPr lang="nl-NL" sz="1200" dirty="0">
                <a:ea typeface="Calibri" pitchFamily="34" charset="0"/>
                <a:cs typeface="Arial"/>
              </a:rPr>
              <a:t>Feedbackfriends  19-09-2023</a:t>
            </a:r>
            <a:endParaRPr lang="nl-NL" sz="1200" dirty="0">
              <a:ea typeface="Calibri" pitchFamily="34" charset="0"/>
              <a:cs typeface="Arial" charset="0"/>
            </a:endParaRPr>
          </a:p>
        </p:txBody>
      </p:sp>
      <p:sp>
        <p:nvSpPr>
          <p:cNvPr id="10" name="Rectangle 8"/>
          <p:cNvSpPr>
            <a:spLocks noChangeArrowheads="1"/>
          </p:cNvSpPr>
          <p:nvPr/>
        </p:nvSpPr>
        <p:spPr bwMode="auto">
          <a:xfrm>
            <a:off x="6666219" y="2295711"/>
            <a:ext cx="3784893"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a:defRPr/>
            </a:pPr>
            <a:r>
              <a:rPr lang="nl-NL" sz="1200" b="1" dirty="0">
                <a:solidFill>
                  <a:srgbClr val="FF0000"/>
                </a:solidFill>
                <a:latin typeface="Arial" panose="020B0604020202020204" pitchFamily="34" charset="0"/>
                <a:ea typeface="Calibri" pitchFamily="34" charset="0"/>
                <a:cs typeface="Arial" panose="020B0604020202020204" pitchFamily="34" charset="0"/>
              </a:rPr>
              <a:t>Bijeenkomsten</a:t>
            </a:r>
          </a:p>
          <a:p>
            <a:pPr marL="171450" indent="-171450">
              <a:buFont typeface="Arial" pitchFamily="34" charset="0"/>
              <a:buChar char="•"/>
              <a:defRPr/>
            </a:pPr>
            <a:r>
              <a:rPr lang="nl-NL" sz="1200" dirty="0">
                <a:ea typeface="Calibri" pitchFamily="34" charset="0"/>
                <a:cs typeface="Arial" charset="0"/>
              </a:rPr>
              <a:t>Bijeenkomsten thema ‘onderzoek’</a:t>
            </a:r>
          </a:p>
          <a:p>
            <a:pPr marL="171450" indent="-171450">
              <a:buFont typeface="Arial" pitchFamily="34" charset="0"/>
              <a:buChar char="•"/>
              <a:defRPr/>
            </a:pPr>
            <a:r>
              <a:rPr lang="nl-NL" sz="1200" dirty="0">
                <a:ea typeface="Calibri" pitchFamily="34" charset="0"/>
                <a:cs typeface="Arial" charset="0"/>
              </a:rPr>
              <a:t>Input Gemeente Tilburg</a:t>
            </a:r>
          </a:p>
          <a:p>
            <a:pPr marL="171450" indent="-171450">
              <a:buFont typeface="Arial" pitchFamily="34" charset="0"/>
              <a:buChar char="•"/>
              <a:defRPr/>
            </a:pPr>
            <a:r>
              <a:rPr lang="nl-NL" sz="1200" dirty="0">
                <a:ea typeface="Calibri" pitchFamily="34" charset="0"/>
                <a:cs typeface="Arial" charset="0"/>
              </a:rPr>
              <a:t>Zelfwerkuren</a:t>
            </a:r>
          </a:p>
        </p:txBody>
      </p:sp>
      <p:sp>
        <p:nvSpPr>
          <p:cNvPr id="11" name="Rectangle 8"/>
          <p:cNvSpPr>
            <a:spLocks noChangeArrowheads="1"/>
          </p:cNvSpPr>
          <p:nvPr/>
        </p:nvSpPr>
        <p:spPr bwMode="auto">
          <a:xfrm>
            <a:off x="6696405" y="3414729"/>
            <a:ext cx="3754707"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a:defRPr/>
            </a:pPr>
            <a:r>
              <a:rPr lang="nl-NL" sz="1200" b="1" dirty="0">
                <a:solidFill>
                  <a:srgbClr val="FF0000"/>
                </a:solidFill>
                <a:latin typeface="Arial" panose="020B0604020202020204" pitchFamily="34" charset="0"/>
                <a:ea typeface="Calibri" pitchFamily="34" charset="0"/>
                <a:cs typeface="Arial" panose="020B0604020202020204" pitchFamily="34" charset="0"/>
              </a:rPr>
              <a:t>Bronnen</a:t>
            </a:r>
          </a:p>
          <a:p>
            <a:pPr marL="171450" indent="-171450">
              <a:buFont typeface="Arial" panose="020B0604020202020204" pitchFamily="34" charset="0"/>
              <a:buChar char="•"/>
              <a:defRPr/>
            </a:pPr>
            <a:r>
              <a:rPr lang="nl-NL" sz="1200" dirty="0">
                <a:ea typeface="Calibri" pitchFamily="34" charset="0"/>
                <a:cs typeface="Arial" charset="0"/>
              </a:rPr>
              <a:t>Lessen over onderzoeksmethoden</a:t>
            </a:r>
          </a:p>
          <a:p>
            <a:pPr marL="171450" indent="-171450">
              <a:buFont typeface="Arial" panose="020B0604020202020204" pitchFamily="34" charset="0"/>
              <a:buChar char="•"/>
              <a:defRPr/>
            </a:pPr>
            <a:r>
              <a:rPr lang="nl-NL" sz="1200" dirty="0">
                <a:ea typeface="Calibri" pitchFamily="34" charset="0"/>
                <a:cs typeface="Arial" charset="0"/>
                <a:hlinkClick r:id="rId3"/>
              </a:rPr>
              <a:t>Fasen van de onderzoeksmethode</a:t>
            </a:r>
            <a:endParaRPr lang="nl-NL" sz="1200" dirty="0">
              <a:ea typeface="Calibri" pitchFamily="34" charset="0"/>
              <a:cs typeface="Arial" charset="0"/>
            </a:endParaRPr>
          </a:p>
          <a:p>
            <a:pPr marL="171450" indent="-171450">
              <a:buFont typeface="Arial" panose="020B0604020202020204" pitchFamily="34" charset="0"/>
              <a:buChar char="•"/>
              <a:defRPr/>
            </a:pPr>
            <a:r>
              <a:rPr lang="nl-NL" sz="1200" dirty="0">
                <a:ea typeface="Calibri" pitchFamily="34" charset="0"/>
                <a:cs typeface="Arial" charset="0"/>
                <a:hlinkClick r:id="rId4"/>
              </a:rPr>
              <a:t>Richtlijnen APA-bronvermelding</a:t>
            </a:r>
            <a:endParaRPr lang="nl-NL" sz="1200" dirty="0">
              <a:ea typeface="Calibri" pitchFamily="34" charset="0"/>
              <a:cs typeface="Arial" charset="0"/>
            </a:endParaRPr>
          </a:p>
        </p:txBody>
      </p:sp>
      <p:sp>
        <p:nvSpPr>
          <p:cNvPr id="12" name="Rechthoek 11"/>
          <p:cNvSpPr/>
          <p:nvPr/>
        </p:nvSpPr>
        <p:spPr>
          <a:xfrm>
            <a:off x="400468" y="6554104"/>
            <a:ext cx="11791532" cy="349017"/>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14" name="Text Box 96"/>
          <p:cNvSpPr txBox="1">
            <a:spLocks noChangeArrowheads="1"/>
          </p:cNvSpPr>
          <p:nvPr/>
        </p:nvSpPr>
        <p:spPr bwMode="auto">
          <a:xfrm>
            <a:off x="2979738" y="4968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l-NL"/>
          </a:p>
        </p:txBody>
      </p:sp>
      <p:sp>
        <p:nvSpPr>
          <p:cNvPr id="15" name="Text Box 103"/>
          <p:cNvSpPr txBox="1">
            <a:spLocks noChangeArrowheads="1"/>
          </p:cNvSpPr>
          <p:nvPr/>
        </p:nvSpPr>
        <p:spPr bwMode="auto">
          <a:xfrm>
            <a:off x="1847850" y="2708276"/>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l-NL"/>
          </a:p>
        </p:txBody>
      </p:sp>
      <p:sp>
        <p:nvSpPr>
          <p:cNvPr id="16" name="Text Box 105"/>
          <p:cNvSpPr txBox="1">
            <a:spLocks noChangeArrowheads="1"/>
          </p:cNvSpPr>
          <p:nvPr/>
        </p:nvSpPr>
        <p:spPr bwMode="auto">
          <a:xfrm>
            <a:off x="1847850" y="2781301"/>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l-NL"/>
          </a:p>
        </p:txBody>
      </p:sp>
      <p:sp>
        <p:nvSpPr>
          <p:cNvPr id="17" name="Rechthoek 1"/>
          <p:cNvSpPr>
            <a:spLocks noChangeArrowheads="1"/>
          </p:cNvSpPr>
          <p:nvPr/>
        </p:nvSpPr>
        <p:spPr bwMode="auto">
          <a:xfrm>
            <a:off x="2532062" y="122238"/>
            <a:ext cx="80284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nl-NL" sz="2800" dirty="0">
                <a:latin typeface="Calibri" pitchFamily="34" charset="0"/>
              </a:rPr>
              <a:t>2324 LBS 1 Onderzoeksopzet</a:t>
            </a:r>
          </a:p>
        </p:txBody>
      </p:sp>
      <p:pic>
        <p:nvPicPr>
          <p:cNvPr id="19" name="Afbeelding 18"/>
          <p:cNvPicPr>
            <a:picLocks noChangeAspect="1"/>
          </p:cNvPicPr>
          <p:nvPr/>
        </p:nvPicPr>
        <p:blipFill rotWithShape="1">
          <a:blip r:embed="rId5" cstate="print"/>
          <a:srcRect l="21805" r="10840"/>
          <a:stretch/>
        </p:blipFill>
        <p:spPr>
          <a:xfrm>
            <a:off x="524395" y="1091423"/>
            <a:ext cx="299335" cy="412425"/>
          </a:xfrm>
          <a:prstGeom prst="rect">
            <a:avLst/>
          </a:prstGeom>
        </p:spPr>
      </p:pic>
      <p:pic>
        <p:nvPicPr>
          <p:cNvPr id="20" name="Afbeelding 19"/>
          <p:cNvPicPr>
            <a:picLocks noChangeAspect="1"/>
          </p:cNvPicPr>
          <p:nvPr/>
        </p:nvPicPr>
        <p:blipFill>
          <a:blip r:embed="rId6" cstate="print"/>
          <a:stretch>
            <a:fillRect/>
          </a:stretch>
        </p:blipFill>
        <p:spPr>
          <a:xfrm>
            <a:off x="593070" y="2266097"/>
            <a:ext cx="263290" cy="321303"/>
          </a:xfrm>
          <a:prstGeom prst="rect">
            <a:avLst/>
          </a:prstGeom>
        </p:spPr>
      </p:pic>
      <p:pic>
        <p:nvPicPr>
          <p:cNvPr id="21" name="Afbeelding 20"/>
          <p:cNvPicPr>
            <a:picLocks noChangeAspect="1"/>
          </p:cNvPicPr>
          <p:nvPr/>
        </p:nvPicPr>
        <p:blipFill>
          <a:blip r:embed="rId7" cstate="print"/>
          <a:stretch>
            <a:fillRect/>
          </a:stretch>
        </p:blipFill>
        <p:spPr>
          <a:xfrm>
            <a:off x="593070" y="3737453"/>
            <a:ext cx="266283" cy="416301"/>
          </a:xfrm>
          <a:prstGeom prst="rect">
            <a:avLst/>
          </a:prstGeom>
        </p:spPr>
      </p:pic>
      <p:pic>
        <p:nvPicPr>
          <p:cNvPr id="22" name="Afbeelding 21"/>
          <p:cNvPicPr>
            <a:picLocks noChangeAspect="1"/>
          </p:cNvPicPr>
          <p:nvPr/>
        </p:nvPicPr>
        <p:blipFill>
          <a:blip r:embed="rId8" cstate="print"/>
          <a:stretch>
            <a:fillRect/>
          </a:stretch>
        </p:blipFill>
        <p:spPr>
          <a:xfrm>
            <a:off x="6194226" y="1217164"/>
            <a:ext cx="385812" cy="263054"/>
          </a:xfrm>
          <a:prstGeom prst="rect">
            <a:avLst/>
          </a:prstGeom>
        </p:spPr>
      </p:pic>
      <p:pic>
        <p:nvPicPr>
          <p:cNvPr id="23" name="Afbeelding 22"/>
          <p:cNvPicPr>
            <a:picLocks noChangeAspect="1"/>
          </p:cNvPicPr>
          <p:nvPr/>
        </p:nvPicPr>
        <p:blipFill>
          <a:blip r:embed="rId9" cstate="print"/>
          <a:stretch>
            <a:fillRect/>
          </a:stretch>
        </p:blipFill>
        <p:spPr>
          <a:xfrm>
            <a:off x="6237520" y="3493602"/>
            <a:ext cx="299225" cy="290796"/>
          </a:xfrm>
          <a:prstGeom prst="rect">
            <a:avLst/>
          </a:prstGeom>
        </p:spPr>
      </p:pic>
      <p:pic>
        <p:nvPicPr>
          <p:cNvPr id="24" name="Afbeelding 23"/>
          <p:cNvPicPr>
            <a:picLocks noChangeAspect="1"/>
          </p:cNvPicPr>
          <p:nvPr/>
        </p:nvPicPr>
        <p:blipFill rotWithShape="1">
          <a:blip r:embed="rId10" cstate="print"/>
          <a:srcRect l="17050" t="33024" r="61669" b="30375"/>
          <a:stretch/>
        </p:blipFill>
        <p:spPr>
          <a:xfrm>
            <a:off x="6117742" y="2363306"/>
            <a:ext cx="269390" cy="260485"/>
          </a:xfrm>
          <a:prstGeom prst="rect">
            <a:avLst/>
          </a:prstGeom>
        </p:spPr>
      </p:pic>
      <p:pic>
        <p:nvPicPr>
          <p:cNvPr id="26" name="Picture 37">
            <a:extLst>
              <a:ext uri="{FF2B5EF4-FFF2-40B4-BE49-F238E27FC236}">
                <a16:creationId xmlns:a16="http://schemas.microsoft.com/office/drawing/2014/main" id="{FE0CF2C9-3C67-4C8F-AE9C-61CB763BFA4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387270" y="5480223"/>
            <a:ext cx="3448429" cy="1095128"/>
          </a:xfrm>
          <a:prstGeom prst="rect">
            <a:avLst/>
          </a:prstGeom>
        </p:spPr>
      </p:pic>
    </p:spTree>
    <p:extLst>
      <p:ext uri="{BB962C8B-B14F-4D97-AF65-F5344CB8AC3E}">
        <p14:creationId xmlns:p14="http://schemas.microsoft.com/office/powerpoint/2010/main" val="4159768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7550" y="0"/>
            <a:ext cx="408018" cy="6858000"/>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6" name="Rectangle 3"/>
          <p:cNvSpPr>
            <a:spLocks noChangeArrowheads="1"/>
          </p:cNvSpPr>
          <p:nvPr/>
        </p:nvSpPr>
        <p:spPr bwMode="auto">
          <a:xfrm>
            <a:off x="947657" y="1172921"/>
            <a:ext cx="4875934" cy="86177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eaLnBrk="0" hangingPunct="0"/>
            <a:r>
              <a:rPr lang="nl-NL" sz="1200" b="1" dirty="0">
                <a:solidFill>
                  <a:srgbClr val="FF2F00"/>
                </a:solidFill>
                <a:latin typeface="Arial" panose="020B0604020202020204" pitchFamily="34" charset="0"/>
                <a:ea typeface="Calibri" pitchFamily="34" charset="0"/>
                <a:cs typeface="Arial" panose="020B0604020202020204" pitchFamily="34" charset="0"/>
              </a:rPr>
              <a:t>Leerdoel </a:t>
            </a:r>
          </a:p>
          <a:p>
            <a:pPr marL="171450" indent="-171450" eaLnBrk="0" hangingPunct="0">
              <a:buFont typeface="Arial" pitchFamily="34" charset="0"/>
              <a:buChar char="•"/>
            </a:pPr>
            <a:r>
              <a:rPr lang="nl-NL" sz="1400" b="1" dirty="0">
                <a:ea typeface="Calibri" pitchFamily="34" charset="0"/>
                <a:cs typeface="Arial" panose="020B0604020202020204" pitchFamily="34" charset="0"/>
              </a:rPr>
              <a:t>Je hebt passende hoofd- en deelvragen geformuleerd</a:t>
            </a:r>
            <a:endParaRPr lang="nl-NL" sz="1400" b="1" dirty="0">
              <a:ea typeface="Calibri" pitchFamily="34" charset="0"/>
              <a:cs typeface="Arial" charset="0"/>
            </a:endParaRPr>
          </a:p>
          <a:p>
            <a:pPr marL="171450" indent="-171450" eaLnBrk="0" hangingPunct="0">
              <a:buFont typeface="Arial" pitchFamily="34" charset="0"/>
              <a:buChar char="•"/>
            </a:pPr>
            <a:r>
              <a:rPr lang="nl-NL" sz="1200" dirty="0">
                <a:ea typeface="Calibri" pitchFamily="34" charset="0"/>
                <a:cs typeface="Arial" charset="0"/>
              </a:rPr>
              <a:t>Je kunt onderzoeksmethodes onderscheiden.</a:t>
            </a:r>
          </a:p>
          <a:p>
            <a:pPr marL="171450" indent="-171450" eaLnBrk="0" hangingPunct="0">
              <a:buFont typeface="Arial" pitchFamily="34" charset="0"/>
              <a:buChar char="•"/>
            </a:pPr>
            <a:r>
              <a:rPr lang="nl-NL" sz="1200" dirty="0">
                <a:ea typeface="Calibri" pitchFamily="34" charset="0"/>
                <a:cs typeface="Arial" charset="0"/>
              </a:rPr>
              <a:t>Je kunt de gekozen veldonderzoeksmethode onderbouwen.  </a:t>
            </a:r>
          </a:p>
        </p:txBody>
      </p:sp>
      <p:sp>
        <p:nvSpPr>
          <p:cNvPr id="12" name="Rechthoek 11"/>
          <p:cNvSpPr/>
          <p:nvPr/>
        </p:nvSpPr>
        <p:spPr>
          <a:xfrm>
            <a:off x="400468" y="6554104"/>
            <a:ext cx="11791532" cy="349017"/>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14" name="Text Box 96"/>
          <p:cNvSpPr txBox="1">
            <a:spLocks noChangeArrowheads="1"/>
          </p:cNvSpPr>
          <p:nvPr/>
        </p:nvSpPr>
        <p:spPr bwMode="auto">
          <a:xfrm>
            <a:off x="2979738" y="4968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l-NL"/>
          </a:p>
        </p:txBody>
      </p:sp>
      <p:sp>
        <p:nvSpPr>
          <p:cNvPr id="17" name="Rechthoek 1"/>
          <p:cNvSpPr>
            <a:spLocks noChangeArrowheads="1"/>
          </p:cNvSpPr>
          <p:nvPr/>
        </p:nvSpPr>
        <p:spPr bwMode="auto">
          <a:xfrm>
            <a:off x="2532062" y="122238"/>
            <a:ext cx="80284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nl-NL" sz="2800" dirty="0">
                <a:latin typeface="Calibri" pitchFamily="34" charset="0"/>
              </a:rPr>
              <a:t>2324 LBS 1 Onderzoeksopzet</a:t>
            </a:r>
          </a:p>
        </p:txBody>
      </p:sp>
      <p:pic>
        <p:nvPicPr>
          <p:cNvPr id="19" name="Afbeelding 18"/>
          <p:cNvPicPr>
            <a:picLocks noChangeAspect="1"/>
          </p:cNvPicPr>
          <p:nvPr/>
        </p:nvPicPr>
        <p:blipFill rotWithShape="1">
          <a:blip r:embed="rId3" cstate="print"/>
          <a:srcRect l="21805" r="10840"/>
          <a:stretch/>
        </p:blipFill>
        <p:spPr>
          <a:xfrm>
            <a:off x="524395" y="1091423"/>
            <a:ext cx="299335" cy="412425"/>
          </a:xfrm>
          <a:prstGeom prst="rect">
            <a:avLst/>
          </a:prstGeom>
        </p:spPr>
      </p:pic>
      <p:pic>
        <p:nvPicPr>
          <p:cNvPr id="26" name="Picture 37">
            <a:extLst>
              <a:ext uri="{FF2B5EF4-FFF2-40B4-BE49-F238E27FC236}">
                <a16:creationId xmlns:a16="http://schemas.microsoft.com/office/drawing/2014/main" id="{FE0CF2C9-3C67-4C8F-AE9C-61CB763BFA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7270" y="5480223"/>
            <a:ext cx="3448429" cy="1095128"/>
          </a:xfrm>
          <a:prstGeom prst="rect">
            <a:avLst/>
          </a:prstGeom>
        </p:spPr>
      </p:pic>
      <p:pic>
        <p:nvPicPr>
          <p:cNvPr id="2" name="Picture 2" descr="EM CM - onderzoek V4-1 Maken van een onderzoeksopzet - Lesmateriaal -  Wikiwijs">
            <a:extLst>
              <a:ext uri="{FF2B5EF4-FFF2-40B4-BE49-F238E27FC236}">
                <a16:creationId xmlns:a16="http://schemas.microsoft.com/office/drawing/2014/main" id="{D6AD9F49-ACDB-9E72-0985-F9AC55D756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091423"/>
            <a:ext cx="5559005" cy="3528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784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7550" y="0"/>
            <a:ext cx="408018" cy="6858000"/>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6" name="Rectangle 3"/>
          <p:cNvSpPr>
            <a:spLocks noChangeArrowheads="1"/>
          </p:cNvSpPr>
          <p:nvPr/>
        </p:nvSpPr>
        <p:spPr bwMode="auto">
          <a:xfrm>
            <a:off x="947657" y="1188309"/>
            <a:ext cx="4875934"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eaLnBrk="0" hangingPunct="0"/>
            <a:r>
              <a:rPr lang="nl-NL" sz="1200" b="1" dirty="0">
                <a:solidFill>
                  <a:srgbClr val="FF2F00"/>
                </a:solidFill>
                <a:latin typeface="Arial" panose="020B0604020202020204" pitchFamily="34" charset="0"/>
                <a:ea typeface="Calibri" pitchFamily="34" charset="0"/>
                <a:cs typeface="Arial" panose="020B0604020202020204" pitchFamily="34" charset="0"/>
              </a:rPr>
              <a:t>Leerdoel </a:t>
            </a:r>
          </a:p>
          <a:p>
            <a:pPr marL="171450" indent="-171450" eaLnBrk="0" hangingPunct="0">
              <a:buFont typeface="Arial" pitchFamily="34" charset="0"/>
              <a:buChar char="•"/>
            </a:pPr>
            <a:r>
              <a:rPr lang="nl-NL" sz="1200" dirty="0">
                <a:ea typeface="Calibri" pitchFamily="34" charset="0"/>
                <a:cs typeface="Arial" charset="0"/>
              </a:rPr>
              <a:t>Je hebt passende hoofd- en deelvragen geformuleerd</a:t>
            </a:r>
          </a:p>
          <a:p>
            <a:pPr marL="171450" indent="-171450" eaLnBrk="0" hangingPunct="0">
              <a:buFont typeface="Arial" pitchFamily="34" charset="0"/>
              <a:buChar char="•"/>
            </a:pPr>
            <a:r>
              <a:rPr lang="nl-NL" sz="1200" b="1" dirty="0">
                <a:ea typeface="Calibri" pitchFamily="34" charset="0"/>
                <a:cs typeface="Arial" panose="020B0604020202020204" pitchFamily="34" charset="0"/>
              </a:rPr>
              <a:t>Je kunt onderzoeksmethodes onderscheiden.</a:t>
            </a:r>
          </a:p>
          <a:p>
            <a:pPr marL="171450" indent="-171450" eaLnBrk="0" hangingPunct="0">
              <a:buFont typeface="Arial" pitchFamily="34" charset="0"/>
              <a:buChar char="•"/>
            </a:pPr>
            <a:r>
              <a:rPr lang="nl-NL" sz="1200" b="1" dirty="0">
                <a:ea typeface="Calibri" pitchFamily="34" charset="0"/>
                <a:cs typeface="Arial" panose="020B0604020202020204" pitchFamily="34" charset="0"/>
              </a:rPr>
              <a:t>Je kunt de gekozen veldonderzoeksmethode onderbouwen.  </a:t>
            </a:r>
          </a:p>
        </p:txBody>
      </p:sp>
      <p:sp>
        <p:nvSpPr>
          <p:cNvPr id="12" name="Rechthoek 11"/>
          <p:cNvSpPr/>
          <p:nvPr/>
        </p:nvSpPr>
        <p:spPr>
          <a:xfrm>
            <a:off x="400468" y="6554104"/>
            <a:ext cx="11791532" cy="349017"/>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14" name="Text Box 96"/>
          <p:cNvSpPr txBox="1">
            <a:spLocks noChangeArrowheads="1"/>
          </p:cNvSpPr>
          <p:nvPr/>
        </p:nvSpPr>
        <p:spPr bwMode="auto">
          <a:xfrm>
            <a:off x="2979738" y="4968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l-NL"/>
          </a:p>
        </p:txBody>
      </p:sp>
      <p:sp>
        <p:nvSpPr>
          <p:cNvPr id="17" name="Rechthoek 1"/>
          <p:cNvSpPr>
            <a:spLocks noChangeArrowheads="1"/>
          </p:cNvSpPr>
          <p:nvPr/>
        </p:nvSpPr>
        <p:spPr bwMode="auto">
          <a:xfrm>
            <a:off x="2532062" y="122238"/>
            <a:ext cx="80284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nl-NL" sz="2800" dirty="0">
                <a:latin typeface="Calibri" pitchFamily="34" charset="0"/>
              </a:rPr>
              <a:t>2324 LBS 1 Onderzoeksopzet</a:t>
            </a:r>
          </a:p>
        </p:txBody>
      </p:sp>
      <p:pic>
        <p:nvPicPr>
          <p:cNvPr id="19" name="Afbeelding 18"/>
          <p:cNvPicPr>
            <a:picLocks noChangeAspect="1"/>
          </p:cNvPicPr>
          <p:nvPr/>
        </p:nvPicPr>
        <p:blipFill rotWithShape="1">
          <a:blip r:embed="rId3" cstate="print"/>
          <a:srcRect l="21805" r="10840"/>
          <a:stretch/>
        </p:blipFill>
        <p:spPr>
          <a:xfrm>
            <a:off x="524395" y="1091423"/>
            <a:ext cx="299335" cy="412425"/>
          </a:xfrm>
          <a:prstGeom prst="rect">
            <a:avLst/>
          </a:prstGeom>
        </p:spPr>
      </p:pic>
      <p:pic>
        <p:nvPicPr>
          <p:cNvPr id="26" name="Picture 37">
            <a:extLst>
              <a:ext uri="{FF2B5EF4-FFF2-40B4-BE49-F238E27FC236}">
                <a16:creationId xmlns:a16="http://schemas.microsoft.com/office/drawing/2014/main" id="{FE0CF2C9-3C67-4C8F-AE9C-61CB763BFA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7270" y="5480223"/>
            <a:ext cx="3448429" cy="1095128"/>
          </a:xfrm>
          <a:prstGeom prst="rect">
            <a:avLst/>
          </a:prstGeom>
        </p:spPr>
      </p:pic>
      <p:pic>
        <p:nvPicPr>
          <p:cNvPr id="5" name="Afbeelding 4">
            <a:extLst>
              <a:ext uri="{FF2B5EF4-FFF2-40B4-BE49-F238E27FC236}">
                <a16:creationId xmlns:a16="http://schemas.microsoft.com/office/drawing/2014/main" id="{0960A579-78B7-A344-89D0-5BE79EA07548}"/>
              </a:ext>
            </a:extLst>
          </p:cNvPr>
          <p:cNvPicPr>
            <a:picLocks noChangeAspect="1"/>
          </p:cNvPicPr>
          <p:nvPr/>
        </p:nvPicPr>
        <p:blipFill>
          <a:blip r:embed="rId5"/>
          <a:stretch>
            <a:fillRect/>
          </a:stretch>
        </p:blipFill>
        <p:spPr>
          <a:xfrm>
            <a:off x="5947518" y="1157532"/>
            <a:ext cx="6129272" cy="3851701"/>
          </a:xfrm>
          <a:prstGeom prst="rect">
            <a:avLst/>
          </a:prstGeom>
        </p:spPr>
      </p:pic>
      <p:pic>
        <p:nvPicPr>
          <p:cNvPr id="1028" name="Picture 4" descr="Stap 3: Kiezen onderzoeksmethoden - Handreiking onderzoek naar  risicoperceptie in de energietransitie">
            <a:extLst>
              <a:ext uri="{FF2B5EF4-FFF2-40B4-BE49-F238E27FC236}">
                <a16:creationId xmlns:a16="http://schemas.microsoft.com/office/drawing/2014/main" id="{BBAE85FF-12D6-FB52-455F-6C8DECA696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7903" y="2190329"/>
            <a:ext cx="4055441" cy="4055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399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73D19D-88CE-4A1F-AA29-C0BD5A292249}"/>
              </a:ext>
            </a:extLst>
          </p:cNvPr>
          <p:cNvSpPr>
            <a:spLocks noGrp="1"/>
          </p:cNvSpPr>
          <p:nvPr>
            <p:ph type="title"/>
          </p:nvPr>
        </p:nvSpPr>
        <p:spPr>
          <a:xfrm>
            <a:off x="838200" y="0"/>
            <a:ext cx="10515600" cy="1325563"/>
          </a:xfrm>
        </p:spPr>
        <p:txBody>
          <a:bodyPr>
            <a:normAutofit/>
          </a:bodyPr>
          <a:lstStyle/>
          <a:p>
            <a:pPr algn="ctr"/>
            <a:r>
              <a:rPr lang="nl-NL" b="1"/>
              <a:t>Probleemstelling, hoofd- en deelvragen maken </a:t>
            </a:r>
          </a:p>
        </p:txBody>
      </p:sp>
      <p:sp>
        <p:nvSpPr>
          <p:cNvPr id="3" name="Tekstvak 2">
            <a:extLst>
              <a:ext uri="{FF2B5EF4-FFF2-40B4-BE49-F238E27FC236}">
                <a16:creationId xmlns:a16="http://schemas.microsoft.com/office/drawing/2014/main" id="{9E569ABA-DAA5-4FAF-BEC3-0A3F08A9C7CA}"/>
              </a:ext>
            </a:extLst>
          </p:cNvPr>
          <p:cNvSpPr txBox="1"/>
          <p:nvPr/>
        </p:nvSpPr>
        <p:spPr>
          <a:xfrm>
            <a:off x="938461" y="374763"/>
            <a:ext cx="10415339" cy="72327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rPr>
              <a:t>Probleemstelling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Plaatst het probleem binnen de </a:t>
            </a:r>
            <a:r>
              <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rPr>
              <a:t>juiste context</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Beschrijft </a:t>
            </a:r>
            <a:r>
              <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rPr>
              <a:t>precies </a:t>
            </a: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waar het onderzoek over gaat</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Toont de </a:t>
            </a:r>
            <a:r>
              <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rPr>
              <a:t>relevantie </a:t>
            </a: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van het probleem aan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Stuurt aan naar het </a:t>
            </a:r>
            <a:r>
              <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rPr>
              <a:t>doel </a:t>
            </a: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van het onderzoek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mn-cs"/>
              </a:rPr>
              <a:t>Hoofdvraag =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Stel slechts één vraag</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Een open vraag</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Benoem de relevantie (</a:t>
            </a:r>
            <a:r>
              <a:rPr kumimoji="0" lang="nl-NL" sz="1600" b="0" i="1" u="none" strike="noStrike" kern="1200" cap="none" spc="0" normalizeH="0" baseline="0" noProof="0" dirty="0">
                <a:ln>
                  <a:noFill/>
                </a:ln>
                <a:solidFill>
                  <a:prstClr val="black"/>
                </a:solidFill>
                <a:effectLst/>
                <a:uLnTx/>
                <a:uFillTx/>
                <a:latin typeface="Calibri" panose="020F0502020204030204"/>
                <a:ea typeface="+mn-ea"/>
                <a:cs typeface="+mn-cs"/>
              </a:rPr>
              <a:t>oftewel: wie heeft er iets aan het onderzoek?</a:t>
            </a: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Maak de hoofdvraag specifiek (</a:t>
            </a:r>
            <a:r>
              <a:rPr kumimoji="0" lang="nl-NL" sz="1600" b="0" i="0" u="none" strike="noStrike" kern="1200" cap="none" spc="0" normalizeH="0" baseline="0" noProof="0" dirty="0">
                <a:ln>
                  <a:noFill/>
                </a:ln>
                <a:solidFill>
                  <a:prstClr val="black"/>
                </a:solidFill>
                <a:effectLst/>
                <a:uLnTx/>
                <a:uFillTx/>
                <a:latin typeface="Calibri" panose="020F0502020204030204"/>
                <a:ea typeface="+mn-ea"/>
                <a:cs typeface="+mn-cs"/>
              </a:rPr>
              <a:t>oftewel: wil je iets over de gezondheid van kinderen onderzoeken, maak het begrip gezondheid specifiek </a:t>
            </a:r>
            <a:r>
              <a:rPr kumimoji="0" lang="nl-NL" sz="16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sport, voeding en/of geneesmiddelen</a:t>
            </a: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Let op de onderzoekbaarheid (</a:t>
            </a:r>
            <a:r>
              <a:rPr kumimoji="0" lang="nl-NL" sz="1600" b="0" i="1"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oftewel: hoe gaan jullie het onderzoeken?)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1"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Aan het einde van je onderzoek geven jullie als groep antwoord op de hoofdvraag</a:t>
            </a:r>
            <a:endParaRPr kumimoji="0" lang="nl-NL" sz="20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6" name="Afbeelding 5">
            <a:extLst>
              <a:ext uri="{FF2B5EF4-FFF2-40B4-BE49-F238E27FC236}">
                <a16:creationId xmlns:a16="http://schemas.microsoft.com/office/drawing/2014/main" id="{E55BE0EE-75B2-8682-9626-BC7007257960}"/>
              </a:ext>
            </a:extLst>
          </p:cNvPr>
          <p:cNvPicPr>
            <a:picLocks noChangeAspect="1"/>
          </p:cNvPicPr>
          <p:nvPr/>
        </p:nvPicPr>
        <p:blipFill>
          <a:blip r:embed="rId2"/>
          <a:stretch>
            <a:fillRect/>
          </a:stretch>
        </p:blipFill>
        <p:spPr>
          <a:xfrm>
            <a:off x="6404344" y="2085624"/>
            <a:ext cx="5309923" cy="1905513"/>
          </a:xfrm>
          <a:prstGeom prst="rect">
            <a:avLst/>
          </a:prstGeom>
        </p:spPr>
      </p:pic>
    </p:spTree>
    <p:extLst>
      <p:ext uri="{BB962C8B-B14F-4D97-AF65-F5344CB8AC3E}">
        <p14:creationId xmlns:p14="http://schemas.microsoft.com/office/powerpoint/2010/main" val="3301382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9B8589F-C531-DF41-4E8E-C0410E1E4385}"/>
              </a:ext>
            </a:extLst>
          </p:cNvPr>
          <p:cNvSpPr>
            <a:spLocks noGrp="1"/>
          </p:cNvSpPr>
          <p:nvPr>
            <p:ph type="title"/>
          </p:nvPr>
        </p:nvSpPr>
        <p:spPr/>
        <p:txBody>
          <a:bodyPr/>
          <a:lstStyle/>
          <a:p>
            <a:r>
              <a:rPr lang="nl-NL"/>
              <a:t>Oefenen</a:t>
            </a:r>
          </a:p>
        </p:txBody>
      </p:sp>
      <p:sp>
        <p:nvSpPr>
          <p:cNvPr id="5" name="Tijdelijke aanduiding voor tekst 4">
            <a:extLst>
              <a:ext uri="{FF2B5EF4-FFF2-40B4-BE49-F238E27FC236}">
                <a16:creationId xmlns:a16="http://schemas.microsoft.com/office/drawing/2014/main" id="{CC362CA6-EBA9-D223-F2D9-76229F2ADC2E}"/>
              </a:ext>
            </a:extLst>
          </p:cNvPr>
          <p:cNvSpPr>
            <a:spLocks noGrp="1"/>
          </p:cNvSpPr>
          <p:nvPr>
            <p:ph type="body" sz="quarter" idx="13"/>
          </p:nvPr>
        </p:nvSpPr>
        <p:spPr>
          <a:xfrm>
            <a:off x="371474" y="1709738"/>
            <a:ext cx="6676440" cy="4986484"/>
          </a:xfrm>
        </p:spPr>
        <p:txBody>
          <a:bodyPr/>
          <a:lstStyle/>
          <a:p>
            <a:pPr marL="0" indent="0">
              <a:buNone/>
            </a:pPr>
            <a:r>
              <a:rPr lang="nl-NL"/>
              <a:t>Kies de juiste hoofdvraag:</a:t>
            </a:r>
          </a:p>
          <a:p>
            <a:pPr marL="342900" indent="-342900">
              <a:buAutoNum type="arabicPeriod"/>
            </a:pPr>
            <a:r>
              <a:rPr lang="nl-NL"/>
              <a:t>A. Hoe is de kerk ontstaan?</a:t>
            </a:r>
            <a:br>
              <a:rPr lang="nl-NL"/>
            </a:br>
            <a:r>
              <a:rPr lang="nl-NL"/>
              <a:t>B. Is het slim om een huis te kopen?</a:t>
            </a:r>
            <a:br>
              <a:rPr lang="nl-NL"/>
            </a:br>
            <a:r>
              <a:rPr lang="nl-NL"/>
              <a:t>C. Wat is de invloed van HALT-straffen op bestrafte jongeren?</a:t>
            </a:r>
            <a:br>
              <a:rPr lang="nl-NL"/>
            </a:br>
            <a:r>
              <a:rPr lang="nl-NL"/>
              <a:t>D. Hoe worden medicijnen gemaakt?</a:t>
            </a:r>
          </a:p>
          <a:p>
            <a:pPr marL="342900" indent="-342900">
              <a:buAutoNum type="arabicPeriod"/>
            </a:pPr>
            <a:endParaRPr lang="nl-NL"/>
          </a:p>
          <a:p>
            <a:pPr marL="342900" indent="-342900">
              <a:buAutoNum type="arabicPeriod"/>
            </a:pPr>
            <a:r>
              <a:rPr lang="nl-NL"/>
              <a:t>A. Wat zijn de effecten van gevangenisstraffen?</a:t>
            </a:r>
            <a:br>
              <a:rPr lang="nl-NL"/>
            </a:br>
            <a:r>
              <a:rPr lang="nl-NL"/>
              <a:t>B. Hoe kun je gezond eten?</a:t>
            </a:r>
            <a:br>
              <a:rPr lang="nl-NL"/>
            </a:br>
            <a:r>
              <a:rPr lang="nl-NL"/>
              <a:t>C. Hoe wordt je een tv-ster?</a:t>
            </a:r>
            <a:br>
              <a:rPr lang="nl-NL"/>
            </a:br>
            <a:r>
              <a:rPr lang="nl-NL"/>
              <a:t>D. Welke invloed heeft fitness op lichaamsgewicht? </a:t>
            </a:r>
          </a:p>
          <a:p>
            <a:pPr marL="342900" indent="-342900">
              <a:buAutoNum type="arabicPeriod"/>
            </a:pPr>
            <a:endParaRPr lang="nl-NL"/>
          </a:p>
          <a:p>
            <a:pPr marL="342900" indent="-342900">
              <a:buAutoNum type="arabicPeriod"/>
            </a:pPr>
            <a:r>
              <a:rPr lang="nl-NL"/>
              <a:t>A. Hoe privacy gevoelig is </a:t>
            </a:r>
            <a:r>
              <a:rPr lang="nl-NL" err="1"/>
              <a:t>TikTok</a:t>
            </a:r>
            <a:r>
              <a:rPr lang="nl-NL"/>
              <a:t>?</a:t>
            </a:r>
            <a:br>
              <a:rPr lang="nl-NL"/>
            </a:br>
            <a:r>
              <a:rPr lang="nl-NL"/>
              <a:t>B. Welke invloed heeft </a:t>
            </a:r>
            <a:r>
              <a:rPr lang="nl-NL" err="1"/>
              <a:t>TikTok</a:t>
            </a:r>
            <a:r>
              <a:rPr lang="nl-NL"/>
              <a:t> op middelbare scholieren?</a:t>
            </a:r>
            <a:br>
              <a:rPr lang="nl-NL"/>
            </a:br>
            <a:r>
              <a:rPr lang="nl-NL"/>
              <a:t>C. Hoe heeft het </a:t>
            </a:r>
            <a:r>
              <a:rPr lang="nl-NL" err="1"/>
              <a:t>Nederlanse</a:t>
            </a:r>
            <a:r>
              <a:rPr lang="nl-NL"/>
              <a:t> klimaat zich ontwikkeld?</a:t>
            </a:r>
            <a:br>
              <a:rPr lang="nl-NL"/>
            </a:br>
            <a:r>
              <a:rPr lang="nl-NL"/>
              <a:t>D. Welke invloed hebben internetreclames op mensen? </a:t>
            </a:r>
          </a:p>
        </p:txBody>
      </p:sp>
      <p:sp>
        <p:nvSpPr>
          <p:cNvPr id="7" name="Tijdelijke aanduiding voor tekst 6">
            <a:extLst>
              <a:ext uri="{FF2B5EF4-FFF2-40B4-BE49-F238E27FC236}">
                <a16:creationId xmlns:a16="http://schemas.microsoft.com/office/drawing/2014/main" id="{C058EAF8-743F-8FC5-0A54-5569FAF2C393}"/>
              </a:ext>
            </a:extLst>
          </p:cNvPr>
          <p:cNvSpPr>
            <a:spLocks noGrp="1"/>
          </p:cNvSpPr>
          <p:nvPr>
            <p:ph type="body" sz="quarter" idx="15"/>
          </p:nvPr>
        </p:nvSpPr>
        <p:spPr/>
        <p:txBody>
          <a:bodyPr/>
          <a:lstStyle/>
          <a:p>
            <a:endParaRPr lang="nl-NL"/>
          </a:p>
        </p:txBody>
      </p:sp>
      <p:pic>
        <p:nvPicPr>
          <p:cNvPr id="1026" name="Picture 2" descr="Hoofdvraag maken - Hogeschool Rotterdam">
            <a:extLst>
              <a:ext uri="{FF2B5EF4-FFF2-40B4-BE49-F238E27FC236}">
                <a16:creationId xmlns:a16="http://schemas.microsoft.com/office/drawing/2014/main" id="{90EF28D7-4211-4770-B2F0-90237485A2EE}"/>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l="-955" t="-7714" r="1" b="-12805"/>
          <a:stretch/>
        </p:blipFill>
        <p:spPr bwMode="auto">
          <a:xfrm>
            <a:off x="7338721" y="408413"/>
            <a:ext cx="4853279" cy="5531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58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3854AE-CDAA-0ADC-D47C-9F3EF7A6E4CE}"/>
              </a:ext>
            </a:extLst>
          </p:cNvPr>
          <p:cNvSpPr>
            <a:spLocks noGrp="1"/>
          </p:cNvSpPr>
          <p:nvPr>
            <p:ph type="title"/>
          </p:nvPr>
        </p:nvSpPr>
        <p:spPr>
          <a:xfrm>
            <a:off x="838200" y="173536"/>
            <a:ext cx="10515600" cy="1325563"/>
          </a:xfrm>
        </p:spPr>
        <p:txBody>
          <a:bodyPr/>
          <a:lstStyle/>
          <a:p>
            <a:pPr algn="ctr"/>
            <a:r>
              <a:rPr lang="nl-NL" b="1"/>
              <a:t>Deelvragen</a:t>
            </a:r>
          </a:p>
        </p:txBody>
      </p:sp>
      <p:sp>
        <p:nvSpPr>
          <p:cNvPr id="3" name="Tekstvak 2">
            <a:extLst>
              <a:ext uri="{FF2B5EF4-FFF2-40B4-BE49-F238E27FC236}">
                <a16:creationId xmlns:a16="http://schemas.microsoft.com/office/drawing/2014/main" id="{F058C990-79AE-11B3-8B83-9F11C14C58FB}"/>
              </a:ext>
            </a:extLst>
          </p:cNvPr>
          <p:cNvSpPr txBox="1"/>
          <p:nvPr/>
        </p:nvSpPr>
        <p:spPr>
          <a:xfrm>
            <a:off x="838199" y="1236617"/>
            <a:ext cx="10515601"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a:ln>
                  <a:noFill/>
                </a:ln>
                <a:solidFill>
                  <a:prstClr val="black"/>
                </a:solidFill>
                <a:effectLst/>
                <a:uLnTx/>
                <a:uFillTx/>
                <a:latin typeface="Calibri" panose="020F0502020204030204"/>
                <a:ea typeface="+mn-ea"/>
                <a:cs typeface="+mn-cs"/>
              </a:rPr>
              <a:t>Deelvragen =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nl-NL" sz="1800" b="0" i="0" u="none" strike="noStrike" kern="1200" cap="none" spc="0" normalizeH="0" baseline="0" noProof="0">
                <a:ln>
                  <a:noFill/>
                </a:ln>
                <a:solidFill>
                  <a:prstClr val="black"/>
                </a:solidFill>
                <a:effectLst/>
                <a:uLnTx/>
                <a:uFillTx/>
                <a:latin typeface="Calibri" panose="020F0502020204030204"/>
                <a:ea typeface="+mn-ea"/>
                <a:cs typeface="+mn-cs"/>
              </a:rPr>
              <a:t>Dezelfde kenmerken als een hoofdvraag!</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nl-NL" sz="1800" b="0" i="0" u="none" strike="noStrike" kern="1200" cap="none" spc="0" normalizeH="0" baseline="0" noProof="0">
                <a:ln>
                  <a:noFill/>
                </a:ln>
                <a:solidFill>
                  <a:prstClr val="black"/>
                </a:solidFill>
                <a:effectLst/>
                <a:uLnTx/>
                <a:uFillTx/>
                <a:latin typeface="Calibri" panose="020F0502020204030204"/>
                <a:ea typeface="+mn-ea"/>
                <a:cs typeface="+mn-cs"/>
              </a:rPr>
              <a:t>Zijn minder complex</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nl-NL" sz="1800" b="0" i="0" u="none" strike="noStrike" kern="1200" cap="none" spc="0" normalizeH="0" baseline="0" noProof="0">
                <a:ln>
                  <a:noFill/>
                </a:ln>
                <a:solidFill>
                  <a:prstClr val="black"/>
                </a:solidFill>
                <a:effectLst/>
                <a:uLnTx/>
                <a:uFillTx/>
                <a:latin typeface="Calibri" panose="020F0502020204030204"/>
                <a:ea typeface="+mn-ea"/>
                <a:cs typeface="+mn-cs"/>
              </a:rPr>
              <a:t>Is een vraag die je per sé nodig hebt om de hoofdvraag te beantwoorden</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nl-NL" sz="1800" b="0" i="0" u="none" strike="noStrike" kern="1200" cap="none" spc="0" normalizeH="0" baseline="0" noProof="0">
                <a:ln>
                  <a:noFill/>
                </a:ln>
                <a:solidFill>
                  <a:prstClr val="black"/>
                </a:solidFill>
                <a:effectLst/>
                <a:uLnTx/>
                <a:uFillTx/>
                <a:latin typeface="Calibri" panose="020F0502020204030204"/>
                <a:ea typeface="+mn-ea"/>
                <a:cs typeface="+mn-cs"/>
              </a:rPr>
              <a:t>Probeer verschillende soorten vragen te bedenken (</a:t>
            </a:r>
            <a:r>
              <a:rPr kumimoji="0" lang="nl-NL" sz="1400" b="0" i="1" u="none" strike="noStrike" kern="1200" cap="none" spc="0" normalizeH="0" baseline="0" noProof="0">
                <a:ln>
                  <a:noFill/>
                </a:ln>
                <a:solidFill>
                  <a:prstClr val="black"/>
                </a:solidFill>
                <a:effectLst/>
                <a:uLnTx/>
                <a:uFillTx/>
                <a:latin typeface="Calibri" panose="020F0502020204030204"/>
                <a:ea typeface="+mn-ea"/>
                <a:cs typeface="+mn-cs"/>
              </a:rPr>
              <a:t>zie figuur 2</a:t>
            </a:r>
            <a:r>
              <a:rPr kumimoji="0" lang="nl-NL" sz="1800" b="0" i="0" u="none" strike="noStrike" kern="1200" cap="none" spc="0" normalizeH="0" baseline="0" noProof="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De </a:t>
            </a:r>
            <a:r>
              <a:rPr kumimoji="0" lang="nl-NL" sz="1800" b="1"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deelvragen</a:t>
            </a:r>
            <a:r>
              <a:rPr kumimoji="0" lang="nl-NL" sz="1800" b="0" i="0" u="none" strike="noStrike" kern="1200" cap="none" spc="0" normalizeH="0" baseline="0" noProof="0">
                <a:ln>
                  <a:noFill/>
                </a:ln>
                <a:solidFill>
                  <a:prstClr val="black"/>
                </a:solidFill>
                <a:effectLst/>
                <a:uLnTx/>
                <a:uFillTx/>
                <a:latin typeface="Calibri" panose="020F0502020204030204"/>
                <a:ea typeface="+mn-ea"/>
                <a:cs typeface="+mn-cs"/>
                <a:sym typeface="Wingdings" panose="05000000000000000000" pitchFamily="2" charset="2"/>
              </a:rPr>
              <a:t> samen geven antwoord op de hoofdvraag!</a:t>
            </a: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26" name="Picture 2" descr="Scriptietips – Scriptiegeslaagd">
            <a:extLst>
              <a:ext uri="{FF2B5EF4-FFF2-40B4-BE49-F238E27FC236}">
                <a16:creationId xmlns:a16="http://schemas.microsoft.com/office/drawing/2014/main" id="{D3DC78F4-DD6A-961F-617C-84CB4F4777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230880"/>
            <a:ext cx="7315200" cy="3171145"/>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BEBF5A0A-69AA-8185-E3A0-FA8F352B00DE}"/>
              </a:ext>
            </a:extLst>
          </p:cNvPr>
          <p:cNvSpPr txBox="1"/>
          <p:nvPr/>
        </p:nvSpPr>
        <p:spPr>
          <a:xfrm>
            <a:off x="4876800" y="6402025"/>
            <a:ext cx="27903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black"/>
                </a:solidFill>
                <a:effectLst/>
                <a:uLnTx/>
                <a:uFillTx/>
                <a:latin typeface="Calibri" panose="020F0502020204030204"/>
                <a:ea typeface="+mn-ea"/>
                <a:cs typeface="+mn-cs"/>
              </a:rPr>
              <a:t>Figuur 2: Soorten vragen</a:t>
            </a:r>
          </a:p>
        </p:txBody>
      </p:sp>
      <p:pic>
        <p:nvPicPr>
          <p:cNvPr id="1028" name="Picture 4" descr="Hoofdstuk 2 - Deelvraag">
            <a:extLst>
              <a:ext uri="{FF2B5EF4-FFF2-40B4-BE49-F238E27FC236}">
                <a16:creationId xmlns:a16="http://schemas.microsoft.com/office/drawing/2014/main" id="{2CB52EDF-0A17-7033-A264-FDA2AF9812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230880"/>
            <a:ext cx="4876800" cy="3171145"/>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2D16037E-FBBB-3AA6-3528-CCF7D8986F82}"/>
              </a:ext>
            </a:extLst>
          </p:cNvPr>
          <p:cNvSpPr txBox="1"/>
          <p:nvPr/>
        </p:nvSpPr>
        <p:spPr>
          <a:xfrm>
            <a:off x="34833" y="6402025"/>
            <a:ext cx="48071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black"/>
                </a:solidFill>
                <a:effectLst/>
                <a:uLnTx/>
                <a:uFillTx/>
                <a:latin typeface="Calibri" panose="020F0502020204030204"/>
                <a:ea typeface="+mn-ea"/>
                <a:cs typeface="+mn-cs"/>
              </a:rPr>
              <a:t>Figuur 1: voorbeeld hoofdvraag en deelvragen</a:t>
            </a:r>
          </a:p>
        </p:txBody>
      </p:sp>
    </p:spTree>
    <p:extLst>
      <p:ext uri="{BB962C8B-B14F-4D97-AF65-F5344CB8AC3E}">
        <p14:creationId xmlns:p14="http://schemas.microsoft.com/office/powerpoint/2010/main" val="305385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89699B-12C7-4C20-AA97-A0E263853E94}"/>
              </a:ext>
            </a:extLst>
          </p:cNvPr>
          <p:cNvSpPr>
            <a:spLocks noGrp="1"/>
          </p:cNvSpPr>
          <p:nvPr>
            <p:ph type="title"/>
          </p:nvPr>
        </p:nvSpPr>
        <p:spPr>
          <a:xfrm>
            <a:off x="838198" y="474955"/>
            <a:ext cx="9610725" cy="1325563"/>
          </a:xfrm>
        </p:spPr>
        <p:txBody>
          <a:bodyPr>
            <a:normAutofit/>
          </a:bodyPr>
          <a:lstStyle/>
          <a:p>
            <a:r>
              <a:rPr lang="nl-NL" sz="4000">
                <a:solidFill>
                  <a:srgbClr val="B8A1FF"/>
                </a:solidFill>
                <a:latin typeface="Arial" panose="020B0604020202020204" pitchFamily="34" charset="0"/>
                <a:cs typeface="Arial" panose="020B0604020202020204" pitchFamily="34" charset="0"/>
              </a:rPr>
              <a:t>IBS Leefbare stad 2020-2021</a:t>
            </a:r>
          </a:p>
        </p:txBody>
      </p:sp>
      <p:sp>
        <p:nvSpPr>
          <p:cNvPr id="3" name="Tijdelijke aanduiding voor inhoud 2">
            <a:extLst>
              <a:ext uri="{FF2B5EF4-FFF2-40B4-BE49-F238E27FC236}">
                <a16:creationId xmlns:a16="http://schemas.microsoft.com/office/drawing/2014/main" id="{E429FBF4-CC7E-4763-94FB-BE8054F67467}"/>
              </a:ext>
            </a:extLst>
          </p:cNvPr>
          <p:cNvSpPr>
            <a:spLocks noGrp="1"/>
          </p:cNvSpPr>
          <p:nvPr>
            <p:ph idx="4294967295"/>
          </p:nvPr>
        </p:nvSpPr>
        <p:spPr>
          <a:xfrm>
            <a:off x="838199" y="1690687"/>
            <a:ext cx="5794395" cy="4692357"/>
          </a:xfrm>
        </p:spPr>
        <p:txBody>
          <a:bodyPr>
            <a:normAutofit fontScale="92500" lnSpcReduction="10000"/>
          </a:bodyPr>
          <a:lstStyle/>
          <a:p>
            <a:pPr marL="0" indent="0">
              <a:buNone/>
            </a:pPr>
            <a:r>
              <a:rPr lang="nl-NL" sz="1400" b="1" i="0">
                <a:effectLst/>
                <a:latin typeface="Arial" panose="020B0604020202020204" pitchFamily="34" charset="0"/>
              </a:rPr>
              <a:t>Probleemstelling:</a:t>
            </a:r>
          </a:p>
          <a:p>
            <a:pPr marL="0" indent="0">
              <a:buNone/>
            </a:pPr>
            <a:r>
              <a:rPr lang="nl-NL" sz="1400" b="0" i="0">
                <a:effectLst/>
                <a:latin typeface="Arial" panose="020B0604020202020204" pitchFamily="34" charset="0"/>
              </a:rPr>
              <a:t>Centraal staat het evenemententerrein Het Laar. Tijdens evenementen wordt het terrein intensief gebruikt en is er overlast van geluid en verkeer voor de omgeving. De rest van het jaar ligt het terrein er tamelijk verlaten bij. De ligging in de bocht tussen twee ringbanen (zuid en west) is erg gunstig voor de bereikbaarheid maar is aan de andere kant ook afgelegen en weggestopt. </a:t>
            </a:r>
          </a:p>
          <a:p>
            <a:pPr marL="0" indent="0">
              <a:buNone/>
            </a:pPr>
            <a:r>
              <a:rPr lang="nl-NL" sz="1400" b="1" i="0">
                <a:effectLst/>
                <a:latin typeface="Arial" panose="020B0604020202020204" pitchFamily="34" charset="0"/>
              </a:rPr>
              <a:t>Hoofdvraag:</a:t>
            </a:r>
            <a:r>
              <a:rPr lang="nl-NL" sz="1400" b="0" i="0">
                <a:effectLst/>
                <a:latin typeface="Arial" panose="020B0604020202020204" pitchFamily="34" charset="0"/>
              </a:rPr>
              <a:t> </a:t>
            </a:r>
          </a:p>
          <a:p>
            <a:pPr marL="0" indent="0">
              <a:buNone/>
            </a:pPr>
            <a:r>
              <a:rPr lang="nl-NL" sz="1400" b="0" i="0">
                <a:effectLst/>
                <a:latin typeface="Arial" panose="020B0604020202020204" pitchFamily="34" charset="0"/>
              </a:rPr>
              <a:t>Hoe kan het evenemententerrein worden ontwikkeld tot een plek die het gehele jaar een functie heeft voor de stad en voor de naastgelegen buurt. </a:t>
            </a:r>
          </a:p>
          <a:p>
            <a:pPr marL="0" indent="0">
              <a:buNone/>
            </a:pPr>
            <a:r>
              <a:rPr lang="nl-NL" sz="1400" b="1" i="0">
                <a:effectLst/>
                <a:latin typeface="Arial" panose="020B0604020202020204" pitchFamily="34" charset="0"/>
              </a:rPr>
              <a:t>Deelvragen:</a:t>
            </a:r>
          </a:p>
          <a:p>
            <a:pPr marL="342900" indent="-342900">
              <a:buFont typeface="+mj-lt"/>
              <a:buAutoNum type="arabicPeriod"/>
            </a:pPr>
            <a:r>
              <a:rPr lang="nl-NL" sz="1400" b="0" i="0">
                <a:effectLst/>
                <a:latin typeface="Arial" panose="020B0604020202020204" pitchFamily="34" charset="0"/>
              </a:rPr>
              <a:t>Wat is de huidige functie van evenemententerrein het Laar?</a:t>
            </a:r>
          </a:p>
          <a:p>
            <a:pPr marL="342900" indent="-342900">
              <a:buFont typeface="+mj-lt"/>
              <a:buAutoNum type="arabicPeriod"/>
            </a:pPr>
            <a:r>
              <a:rPr lang="nl-NL" sz="1400" b="0" i="0">
                <a:effectLst/>
                <a:latin typeface="Arial" panose="020B0604020202020204" pitchFamily="34" charset="0"/>
              </a:rPr>
              <a:t>Hoe zien de toekomstplannen voor evenemententerrein het Laar eruit?</a:t>
            </a:r>
          </a:p>
          <a:p>
            <a:pPr marL="342900" indent="-342900">
              <a:buFont typeface="+mj-lt"/>
              <a:buAutoNum type="arabicPeriod"/>
            </a:pPr>
            <a:r>
              <a:rPr lang="nl-NL" sz="1400" b="0" i="0">
                <a:effectLst/>
                <a:latin typeface="Arial" panose="020B0604020202020204" pitchFamily="34" charset="0"/>
              </a:rPr>
              <a:t>Wat vinden Tilburgers, buurtbewoners en gemeentewerkers aandachtspunten en ontwikkelingsmogelijkheden voor evenemententerrein het Laar? </a:t>
            </a:r>
          </a:p>
          <a:p>
            <a:pPr marL="342900" indent="-342900">
              <a:buFont typeface="+mj-lt"/>
              <a:buAutoNum type="arabicPeriod"/>
            </a:pPr>
            <a:r>
              <a:rPr lang="nl-NL" sz="1400" b="0" i="0">
                <a:effectLst/>
                <a:latin typeface="Arial" panose="020B0604020202020204" pitchFamily="34" charset="0"/>
              </a:rPr>
              <a:t>Hoe kan evenemententerrein het Laar ingezet worden om de kwaliteit van de wijk op een duurzame manier te vergroten?</a:t>
            </a:r>
          </a:p>
          <a:p>
            <a:pPr marL="342900" indent="-342900">
              <a:buFont typeface="+mj-lt"/>
              <a:buAutoNum type="arabicPeriod"/>
            </a:pPr>
            <a:r>
              <a:rPr lang="nl-NL" sz="1400" b="0" i="0">
                <a:effectLst/>
                <a:latin typeface="Arial" panose="020B0604020202020204" pitchFamily="34" charset="0"/>
              </a:rPr>
              <a:t>Hoe kunnen de aandachtspunten/ontwikkelingsmogelijkheden die naar voren komen in deelvraag 3 worden voorzien van een oplossing?</a:t>
            </a:r>
            <a:endParaRPr lang="nl-NL" sz="2000">
              <a:solidFill>
                <a:srgbClr val="000644"/>
              </a:solidFill>
              <a:latin typeface="Arial" panose="020B0604020202020204" pitchFamily="34" charset="0"/>
              <a:cs typeface="Arial" panose="020B0604020202020204" pitchFamily="34" charset="0"/>
            </a:endParaRPr>
          </a:p>
        </p:txBody>
      </p:sp>
      <p:pic>
        <p:nvPicPr>
          <p:cNvPr id="5" name="Afbeelding 4">
            <a:extLst>
              <a:ext uri="{FF2B5EF4-FFF2-40B4-BE49-F238E27FC236}">
                <a16:creationId xmlns:a16="http://schemas.microsoft.com/office/drawing/2014/main" id="{C74ED83D-E9F4-4BBD-9B55-AC224B5C5CAF}"/>
              </a:ext>
            </a:extLst>
          </p:cNvPr>
          <p:cNvPicPr>
            <a:picLocks noChangeAspect="1"/>
          </p:cNvPicPr>
          <p:nvPr/>
        </p:nvPicPr>
        <p:blipFill>
          <a:blip r:embed="rId2"/>
          <a:stretch>
            <a:fillRect/>
          </a:stretch>
        </p:blipFill>
        <p:spPr>
          <a:xfrm>
            <a:off x="6632595" y="1426261"/>
            <a:ext cx="2995704" cy="5033323"/>
          </a:xfrm>
          <a:prstGeom prst="rect">
            <a:avLst/>
          </a:prstGeom>
        </p:spPr>
      </p:pic>
      <p:sp>
        <p:nvSpPr>
          <p:cNvPr id="8" name="Tekstvak 7">
            <a:extLst>
              <a:ext uri="{FF2B5EF4-FFF2-40B4-BE49-F238E27FC236}">
                <a16:creationId xmlns:a16="http://schemas.microsoft.com/office/drawing/2014/main" id="{1EDD7F70-8F16-5EAE-525A-58A37E9DB86E}"/>
              </a:ext>
            </a:extLst>
          </p:cNvPr>
          <p:cNvSpPr txBox="1"/>
          <p:nvPr/>
        </p:nvSpPr>
        <p:spPr>
          <a:xfrm>
            <a:off x="4376386" y="90235"/>
            <a:ext cx="3439228" cy="769441"/>
          </a:xfrm>
          <a:prstGeom prst="rect">
            <a:avLst/>
          </a:prstGeom>
          <a:noFill/>
        </p:spPr>
        <p:txBody>
          <a:bodyPr wrap="square">
            <a:spAutoFit/>
          </a:bodyPr>
          <a:lstStyle/>
          <a:p>
            <a:r>
              <a:rPr lang="nl-NL" sz="4400" b="1" u="sng">
                <a:solidFill>
                  <a:srgbClr val="FF0000"/>
                </a:solidFill>
              </a:rPr>
              <a:t>Voorbeelden</a:t>
            </a:r>
          </a:p>
        </p:txBody>
      </p:sp>
    </p:spTree>
    <p:extLst>
      <p:ext uri="{BB962C8B-B14F-4D97-AF65-F5344CB8AC3E}">
        <p14:creationId xmlns:p14="http://schemas.microsoft.com/office/powerpoint/2010/main" val="493184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27AD1D5-9ECD-453A-AAFF-2C26B7680EFB}"/>
              </a:ext>
            </a:extLst>
          </p:cNvPr>
          <p:cNvPicPr>
            <a:picLocks noChangeAspect="1"/>
          </p:cNvPicPr>
          <p:nvPr/>
        </p:nvPicPr>
        <p:blipFill>
          <a:blip r:embed="rId2"/>
          <a:stretch>
            <a:fillRect/>
          </a:stretch>
        </p:blipFill>
        <p:spPr>
          <a:xfrm>
            <a:off x="7407218" y="1450990"/>
            <a:ext cx="3505982" cy="4542963"/>
          </a:xfrm>
          <a:prstGeom prst="rect">
            <a:avLst/>
          </a:prstGeom>
        </p:spPr>
      </p:pic>
      <p:sp>
        <p:nvSpPr>
          <p:cNvPr id="2" name="Titel 1">
            <a:extLst>
              <a:ext uri="{FF2B5EF4-FFF2-40B4-BE49-F238E27FC236}">
                <a16:creationId xmlns:a16="http://schemas.microsoft.com/office/drawing/2014/main" id="{CE89699B-12C7-4C20-AA97-A0E263853E94}"/>
              </a:ext>
            </a:extLst>
          </p:cNvPr>
          <p:cNvSpPr>
            <a:spLocks noGrp="1"/>
          </p:cNvSpPr>
          <p:nvPr>
            <p:ph type="title"/>
          </p:nvPr>
        </p:nvSpPr>
        <p:spPr>
          <a:xfrm>
            <a:off x="838199" y="474955"/>
            <a:ext cx="9610725" cy="1325563"/>
          </a:xfrm>
        </p:spPr>
        <p:txBody>
          <a:bodyPr>
            <a:normAutofit/>
          </a:bodyPr>
          <a:lstStyle/>
          <a:p>
            <a:r>
              <a:rPr lang="nl-NL" sz="4000">
                <a:solidFill>
                  <a:srgbClr val="B8A1FF"/>
                </a:solidFill>
                <a:latin typeface="Arial" panose="020B0604020202020204" pitchFamily="34" charset="0"/>
                <a:cs typeface="Arial" panose="020B0604020202020204" pitchFamily="34" charset="0"/>
              </a:rPr>
              <a:t>IBS Leefbare stad 2020-2021</a:t>
            </a:r>
          </a:p>
        </p:txBody>
      </p:sp>
      <p:sp>
        <p:nvSpPr>
          <p:cNvPr id="3" name="Tijdelijke aanduiding voor inhoud 2">
            <a:extLst>
              <a:ext uri="{FF2B5EF4-FFF2-40B4-BE49-F238E27FC236}">
                <a16:creationId xmlns:a16="http://schemas.microsoft.com/office/drawing/2014/main" id="{E429FBF4-CC7E-4763-94FB-BE8054F67467}"/>
              </a:ext>
            </a:extLst>
          </p:cNvPr>
          <p:cNvSpPr>
            <a:spLocks noGrp="1"/>
          </p:cNvSpPr>
          <p:nvPr>
            <p:ph idx="4294967295"/>
          </p:nvPr>
        </p:nvSpPr>
        <p:spPr>
          <a:xfrm>
            <a:off x="838199" y="1690687"/>
            <a:ext cx="5794395" cy="4692357"/>
          </a:xfrm>
        </p:spPr>
        <p:txBody>
          <a:bodyPr>
            <a:normAutofit fontScale="62500" lnSpcReduction="20000"/>
          </a:bodyPr>
          <a:lstStyle/>
          <a:p>
            <a:pPr marL="0" indent="0" algn="l" rtl="0" fontAlgn="base">
              <a:buNone/>
            </a:pPr>
            <a:r>
              <a:rPr lang="nl-NL" sz="1800" b="1" i="0">
                <a:solidFill>
                  <a:srgbClr val="000000"/>
                </a:solidFill>
                <a:effectLst/>
                <a:latin typeface="Arial" panose="020B0604020202020204" pitchFamily="34" charset="0"/>
              </a:rPr>
              <a:t>Probleemstelling:</a:t>
            </a:r>
            <a:r>
              <a:rPr lang="nl-NL" sz="1800" b="0" i="0">
                <a:solidFill>
                  <a:srgbClr val="000000"/>
                </a:solidFill>
                <a:effectLst/>
                <a:latin typeface="Arial" panose="020B0604020202020204" pitchFamily="34" charset="0"/>
              </a:rPr>
              <a:t> </a:t>
            </a:r>
            <a:endParaRPr lang="nl-NL" sz="1400" b="0" i="0">
              <a:solidFill>
                <a:srgbClr val="000000"/>
              </a:solidFill>
              <a:effectLst/>
              <a:latin typeface="Segoe UI" panose="020B0502040204020203" pitchFamily="34" charset="0"/>
            </a:endParaRPr>
          </a:p>
          <a:p>
            <a:pPr marL="0" indent="0" algn="l" rtl="0" fontAlgn="base">
              <a:buNone/>
            </a:pPr>
            <a:r>
              <a:rPr lang="nl-NL" sz="1800" b="0" i="0">
                <a:solidFill>
                  <a:srgbClr val="000000"/>
                </a:solidFill>
                <a:effectLst/>
                <a:latin typeface="Arial" panose="020B0604020202020204" pitchFamily="34" charset="0"/>
              </a:rPr>
              <a:t>In Tilburg bevindt zich centraal een evenemententerrein, Het Laar. Dit terrein staat open voor verschillende functies, echter staat het er vacant bij, buiten de evenementen die er wel gehost worden. Het terrein heeft gunstige infrastructuur maar is afgelegen en weggestopt. Tijdens de evenementen die er worden gehost als het niet vacant staat, ontstaat er geluid en verkeersoverlast voor de naastgelegen buurt.  </a:t>
            </a:r>
            <a:endParaRPr lang="nl-NL" sz="1400" b="0" i="0">
              <a:solidFill>
                <a:srgbClr val="000000"/>
              </a:solidFill>
              <a:effectLst/>
              <a:latin typeface="Segoe UI" panose="020B0502040204020203" pitchFamily="34" charset="0"/>
            </a:endParaRPr>
          </a:p>
          <a:p>
            <a:pPr marL="0" indent="0" algn="l" rtl="0" fontAlgn="base">
              <a:buNone/>
            </a:pPr>
            <a:r>
              <a:rPr lang="nl-NL" sz="1800" b="1" i="0">
                <a:solidFill>
                  <a:srgbClr val="000000"/>
                </a:solidFill>
                <a:effectLst/>
                <a:latin typeface="Arial" panose="020B0604020202020204" pitchFamily="34" charset="0"/>
              </a:rPr>
              <a:t>Hoofdvraag:</a:t>
            </a:r>
            <a:r>
              <a:rPr lang="nl-NL" sz="1800" b="0" i="0">
                <a:solidFill>
                  <a:srgbClr val="000000"/>
                </a:solidFill>
                <a:effectLst/>
                <a:latin typeface="Arial" panose="020B0604020202020204" pitchFamily="34" charset="0"/>
              </a:rPr>
              <a:t> </a:t>
            </a:r>
            <a:endParaRPr lang="nl-NL" sz="1400" b="0" i="0">
              <a:solidFill>
                <a:srgbClr val="000000"/>
              </a:solidFill>
              <a:effectLst/>
              <a:latin typeface="Segoe UI" panose="020B0502040204020203" pitchFamily="34" charset="0"/>
            </a:endParaRPr>
          </a:p>
          <a:p>
            <a:pPr marL="0" indent="0" algn="l" rtl="0" fontAlgn="base">
              <a:buNone/>
            </a:pPr>
            <a:r>
              <a:rPr lang="nl-NL" sz="1800" b="0" i="0">
                <a:solidFill>
                  <a:srgbClr val="000000"/>
                </a:solidFill>
                <a:effectLst/>
                <a:latin typeface="Arial" panose="020B0604020202020204" pitchFamily="34" charset="0"/>
              </a:rPr>
              <a:t>Hoe kan het evenemententerrein worden ontwikkeld tot een gezellige en veilige plek die het gehele jaar een of meerdere functies heeft voor de stad en voor de naastgelegen buurt? </a:t>
            </a:r>
          </a:p>
          <a:p>
            <a:pPr marL="0" indent="0" algn="l" rtl="0" fontAlgn="base">
              <a:buNone/>
            </a:pPr>
            <a:endParaRPr lang="nl-NL" sz="1800" b="0" i="0">
              <a:solidFill>
                <a:srgbClr val="000000"/>
              </a:solidFill>
              <a:effectLst/>
              <a:latin typeface="Arial" panose="020B0604020202020204" pitchFamily="34" charset="0"/>
            </a:endParaRPr>
          </a:p>
          <a:p>
            <a:pPr marL="0" indent="0" algn="l" rtl="0" fontAlgn="base">
              <a:buNone/>
            </a:pPr>
            <a:r>
              <a:rPr lang="nl-NL" sz="1800" b="1">
                <a:solidFill>
                  <a:srgbClr val="000000"/>
                </a:solidFill>
                <a:latin typeface="Arial" panose="020B0604020202020204" pitchFamily="34" charset="0"/>
              </a:rPr>
              <a:t>Deelvragen:</a:t>
            </a:r>
          </a:p>
          <a:p>
            <a:pPr algn="l" rtl="0" fontAlgn="base">
              <a:buFont typeface="+mj-lt"/>
              <a:buAutoNum type="arabicPeriod"/>
            </a:pPr>
            <a:r>
              <a:rPr lang="nl-NL" sz="1800" b="0" i="0">
                <a:solidFill>
                  <a:srgbClr val="000000"/>
                </a:solidFill>
                <a:effectLst/>
                <a:latin typeface="Arial" panose="020B0604020202020204" pitchFamily="34" charset="0"/>
              </a:rPr>
              <a:t>Wat is de huidige functie van het terrein? </a:t>
            </a:r>
            <a:endParaRPr lang="nl-NL" sz="1800" b="0" i="0">
              <a:solidFill>
                <a:srgbClr val="000000"/>
              </a:solidFill>
              <a:effectLst/>
              <a:latin typeface="Calibri" panose="020F0502020204030204" pitchFamily="34" charset="0"/>
            </a:endParaRPr>
          </a:p>
          <a:p>
            <a:pPr marL="800100" lvl="1" indent="-342900" fontAlgn="base">
              <a:buFont typeface="+mj-lt"/>
              <a:buAutoNum type="alphaLcParenR"/>
            </a:pPr>
            <a:r>
              <a:rPr lang="nl-NL" sz="1400" b="0" i="0">
                <a:solidFill>
                  <a:srgbClr val="000000"/>
                </a:solidFill>
                <a:effectLst/>
                <a:latin typeface="Arial" panose="020B0604020202020204" pitchFamily="34" charset="0"/>
              </a:rPr>
              <a:t>Hoe denkt de omgeving hier over? </a:t>
            </a:r>
            <a:endParaRPr lang="nl-NL" sz="1400" b="0" i="0">
              <a:solidFill>
                <a:srgbClr val="000000"/>
              </a:solidFill>
              <a:effectLst/>
              <a:latin typeface="Calibri" panose="020F0502020204030204" pitchFamily="34" charset="0"/>
            </a:endParaRPr>
          </a:p>
          <a:p>
            <a:pPr marL="800100" lvl="1" indent="-342900" fontAlgn="base">
              <a:buFont typeface="+mj-lt"/>
              <a:buAutoNum type="alphaLcParenR"/>
            </a:pPr>
            <a:r>
              <a:rPr lang="nl-NL" sz="1400" b="0" i="0">
                <a:solidFill>
                  <a:srgbClr val="000000"/>
                </a:solidFill>
                <a:effectLst/>
                <a:latin typeface="Arial" panose="020B0604020202020204" pitchFamily="34" charset="0"/>
              </a:rPr>
              <a:t>Wat vindt de omgeving van de leefbaarheid in de wijk? </a:t>
            </a:r>
            <a:endParaRPr lang="nl-NL" sz="1400" b="0" i="0">
              <a:solidFill>
                <a:srgbClr val="000000"/>
              </a:solidFill>
              <a:effectLst/>
              <a:latin typeface="Calibri" panose="020F0502020204030204" pitchFamily="34" charset="0"/>
            </a:endParaRPr>
          </a:p>
          <a:p>
            <a:pPr algn="l" rtl="0" fontAlgn="base">
              <a:buFont typeface="+mj-lt"/>
              <a:buAutoNum type="arabicPeriod" startAt="2"/>
            </a:pPr>
            <a:r>
              <a:rPr lang="nl-NL" sz="1800" b="0" i="0">
                <a:solidFill>
                  <a:srgbClr val="000000"/>
                </a:solidFill>
                <a:effectLst/>
                <a:latin typeface="Arial" panose="020B0604020202020204" pitchFamily="34" charset="0"/>
              </a:rPr>
              <a:t>Wat zijn trends en ontwikkelingen binnen de vrijetijd besteding in soort gelijk stedelijk gebied? </a:t>
            </a:r>
            <a:endParaRPr lang="nl-NL" sz="1800" b="0" i="0">
              <a:solidFill>
                <a:srgbClr val="000000"/>
              </a:solidFill>
              <a:effectLst/>
              <a:latin typeface="Calibri" panose="020F0502020204030204" pitchFamily="34" charset="0"/>
            </a:endParaRPr>
          </a:p>
          <a:p>
            <a:pPr marL="800100" lvl="1" indent="-342900" fontAlgn="base">
              <a:buFont typeface="+mj-lt"/>
              <a:buAutoNum type="alphaLcParenR"/>
            </a:pPr>
            <a:r>
              <a:rPr lang="nl-NL" sz="1400" b="0" i="0">
                <a:solidFill>
                  <a:srgbClr val="000000"/>
                </a:solidFill>
                <a:effectLst/>
                <a:latin typeface="Arial" panose="020B0604020202020204" pitchFamily="34" charset="0"/>
              </a:rPr>
              <a:t>Huidige activiteiten </a:t>
            </a:r>
            <a:endParaRPr lang="nl-NL" sz="1400" b="0" i="0">
              <a:solidFill>
                <a:srgbClr val="000000"/>
              </a:solidFill>
              <a:effectLst/>
              <a:latin typeface="Calibri" panose="020F0502020204030204" pitchFamily="34" charset="0"/>
            </a:endParaRPr>
          </a:p>
          <a:p>
            <a:pPr marL="800100" lvl="1" indent="-342900" fontAlgn="base">
              <a:buFont typeface="+mj-lt"/>
              <a:buAutoNum type="alphaLcParenR"/>
            </a:pPr>
            <a:r>
              <a:rPr lang="nl-NL" sz="1400" b="0" i="0">
                <a:solidFill>
                  <a:srgbClr val="000000"/>
                </a:solidFill>
                <a:effectLst/>
                <a:latin typeface="Arial" panose="020B0604020202020204" pitchFamily="34" charset="0"/>
              </a:rPr>
              <a:t>Wat doen andere steden </a:t>
            </a:r>
            <a:endParaRPr lang="nl-NL" sz="1400" b="0" i="0">
              <a:solidFill>
                <a:srgbClr val="000000"/>
              </a:solidFill>
              <a:effectLst/>
              <a:latin typeface="Calibri" panose="020F0502020204030204" pitchFamily="34" charset="0"/>
            </a:endParaRPr>
          </a:p>
          <a:p>
            <a:pPr marL="800100" lvl="1" indent="-342900" fontAlgn="base">
              <a:buFont typeface="+mj-lt"/>
              <a:buAutoNum type="alphaLcParenR"/>
            </a:pPr>
            <a:r>
              <a:rPr lang="nl-NL" sz="1400" b="0" i="0">
                <a:solidFill>
                  <a:srgbClr val="000000"/>
                </a:solidFill>
                <a:effectLst/>
                <a:latin typeface="Arial" panose="020B0604020202020204" pitchFamily="34" charset="0"/>
              </a:rPr>
              <a:t>Trends en ontwikkelingen </a:t>
            </a:r>
            <a:endParaRPr lang="nl-NL" sz="1400" b="0" i="0">
              <a:solidFill>
                <a:srgbClr val="000000"/>
              </a:solidFill>
              <a:effectLst/>
              <a:latin typeface="Calibri" panose="020F0502020204030204" pitchFamily="34" charset="0"/>
            </a:endParaRPr>
          </a:p>
          <a:p>
            <a:pPr algn="l" rtl="0" fontAlgn="base">
              <a:buFont typeface="+mj-lt"/>
              <a:buAutoNum type="arabicPeriod" startAt="3"/>
            </a:pPr>
            <a:r>
              <a:rPr lang="nl-NL" sz="1800" b="0" i="0">
                <a:solidFill>
                  <a:srgbClr val="000000"/>
                </a:solidFill>
                <a:effectLst/>
                <a:latin typeface="Arial" panose="020B0604020202020204" pitchFamily="34" charset="0"/>
              </a:rPr>
              <a:t>Met welke wet- en regelgeving moet er rekening gehouden worden? </a:t>
            </a:r>
            <a:endParaRPr lang="nl-NL" sz="1800" b="0" i="0">
              <a:solidFill>
                <a:srgbClr val="000000"/>
              </a:solidFill>
              <a:effectLst/>
              <a:latin typeface="Calibri" panose="020F0502020204030204" pitchFamily="34" charset="0"/>
            </a:endParaRPr>
          </a:p>
          <a:p>
            <a:pPr algn="l" rtl="0" fontAlgn="base">
              <a:buFont typeface="+mj-lt"/>
              <a:buAutoNum type="arabicPeriod" startAt="4"/>
            </a:pPr>
            <a:r>
              <a:rPr lang="nl-NL" sz="1800" b="0" i="0">
                <a:solidFill>
                  <a:srgbClr val="000000"/>
                </a:solidFill>
                <a:effectLst/>
                <a:latin typeface="Arial" panose="020B0604020202020204" pitchFamily="34" charset="0"/>
              </a:rPr>
              <a:t>Wat zijn de betrokken partijen bij het gebied? </a:t>
            </a:r>
            <a:endParaRPr lang="nl-NL" sz="1800" b="0" i="0">
              <a:solidFill>
                <a:srgbClr val="000000"/>
              </a:solidFill>
              <a:effectLst/>
              <a:latin typeface="Calibri" panose="020F0502020204030204" pitchFamily="34" charset="0"/>
            </a:endParaRPr>
          </a:p>
          <a:p>
            <a:pPr algn="l" rtl="0" fontAlgn="base">
              <a:buFont typeface="+mj-lt"/>
              <a:buAutoNum type="arabicPeriod" startAt="5"/>
            </a:pPr>
            <a:r>
              <a:rPr lang="nl-NL" sz="1800" b="0" i="0">
                <a:solidFill>
                  <a:srgbClr val="000000"/>
                </a:solidFill>
                <a:effectLst/>
                <a:latin typeface="Arial" panose="020B0604020202020204" pitchFamily="34" charset="0"/>
              </a:rPr>
              <a:t>Hoe zorgen we ervoor dat het gebied inclusief is? </a:t>
            </a:r>
            <a:endParaRPr lang="nl-NL" sz="1800" b="0" i="0">
              <a:solidFill>
                <a:srgbClr val="000000"/>
              </a:solidFill>
              <a:effectLst/>
              <a:latin typeface="Calibri" panose="020F0502020204030204" pitchFamily="34" charset="0"/>
            </a:endParaRPr>
          </a:p>
          <a:p>
            <a:pPr algn="l" rtl="0" fontAlgn="base">
              <a:buFont typeface="+mj-lt"/>
              <a:buAutoNum type="arabicPeriod" startAt="6"/>
            </a:pPr>
            <a:r>
              <a:rPr lang="nl-NL" sz="1800" b="0" i="0">
                <a:solidFill>
                  <a:srgbClr val="000000"/>
                </a:solidFill>
                <a:effectLst/>
                <a:latin typeface="Arial" panose="020B0604020202020204" pitchFamily="34" charset="0"/>
              </a:rPr>
              <a:t>Welke voorzieningen zijn al aanwezig op het terrein en welke mogelijkheden zijn hierin om het te verduurzamen. </a:t>
            </a:r>
            <a:endParaRPr lang="nl-NL" sz="1800" b="0" i="0">
              <a:solidFill>
                <a:srgbClr val="000000"/>
              </a:solidFill>
              <a:effectLst/>
              <a:latin typeface="Calibri" panose="020F0502020204030204" pitchFamily="34" charset="0"/>
            </a:endParaRPr>
          </a:p>
          <a:p>
            <a:pPr marL="0" indent="0" algn="l" rtl="0" fontAlgn="base">
              <a:buNone/>
            </a:pPr>
            <a:endParaRPr lang="nl-NL" sz="1400" b="0" i="0">
              <a:solidFill>
                <a:srgbClr val="000000"/>
              </a:solidFill>
              <a:effectLst/>
              <a:latin typeface="Segoe UI" panose="020B0502040204020203" pitchFamily="34" charset="0"/>
            </a:endParaRPr>
          </a:p>
          <a:p>
            <a:pPr marL="0" indent="0">
              <a:buNone/>
            </a:pPr>
            <a:endParaRPr lang="nl-NL" sz="2000">
              <a:solidFill>
                <a:srgbClr val="000644"/>
              </a:solidFill>
              <a:latin typeface="Arial" panose="020B0604020202020204" pitchFamily="34" charset="0"/>
              <a:cs typeface="Arial" panose="020B0604020202020204" pitchFamily="34" charset="0"/>
            </a:endParaRPr>
          </a:p>
        </p:txBody>
      </p:sp>
      <p:sp>
        <p:nvSpPr>
          <p:cNvPr id="4" name="Tekstvak 3">
            <a:extLst>
              <a:ext uri="{FF2B5EF4-FFF2-40B4-BE49-F238E27FC236}">
                <a16:creationId xmlns:a16="http://schemas.microsoft.com/office/drawing/2014/main" id="{21114598-DB44-D931-57B0-787337E1C656}"/>
              </a:ext>
            </a:extLst>
          </p:cNvPr>
          <p:cNvSpPr txBox="1"/>
          <p:nvPr/>
        </p:nvSpPr>
        <p:spPr>
          <a:xfrm>
            <a:off x="4376386" y="90235"/>
            <a:ext cx="3439228" cy="769441"/>
          </a:xfrm>
          <a:prstGeom prst="rect">
            <a:avLst/>
          </a:prstGeom>
          <a:noFill/>
        </p:spPr>
        <p:txBody>
          <a:bodyPr wrap="square">
            <a:spAutoFit/>
          </a:bodyPr>
          <a:lstStyle/>
          <a:p>
            <a:r>
              <a:rPr lang="nl-NL" sz="4400" b="1" u="sng">
                <a:solidFill>
                  <a:srgbClr val="FF0000"/>
                </a:solidFill>
              </a:rPr>
              <a:t>Voorbeelden</a:t>
            </a:r>
          </a:p>
        </p:txBody>
      </p:sp>
    </p:spTree>
    <p:extLst>
      <p:ext uri="{BB962C8B-B14F-4D97-AF65-F5344CB8AC3E}">
        <p14:creationId xmlns:p14="http://schemas.microsoft.com/office/powerpoint/2010/main" val="2531649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9B8589F-C531-DF41-4E8E-C0410E1E4385}"/>
              </a:ext>
            </a:extLst>
          </p:cNvPr>
          <p:cNvSpPr>
            <a:spLocks noGrp="1"/>
          </p:cNvSpPr>
          <p:nvPr>
            <p:ph type="title"/>
          </p:nvPr>
        </p:nvSpPr>
        <p:spPr/>
        <p:txBody>
          <a:bodyPr/>
          <a:lstStyle/>
          <a:p>
            <a:r>
              <a:rPr lang="nl-NL"/>
              <a:t>Doel</a:t>
            </a:r>
          </a:p>
        </p:txBody>
      </p:sp>
      <p:pic>
        <p:nvPicPr>
          <p:cNvPr id="3074" name="Picture 2" descr="EM CM - onderzoek V4-1 Maken van een onderzoeksopzet - Lesmateriaal -  Wikiwijs">
            <a:extLst>
              <a:ext uri="{FF2B5EF4-FFF2-40B4-BE49-F238E27FC236}">
                <a16:creationId xmlns:a16="http://schemas.microsoft.com/office/drawing/2014/main" id="{A5B75F27-008B-D85F-1DB7-EC34C04F2CB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12494" y="1457266"/>
            <a:ext cx="7917327" cy="5025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00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8875A681-9ECC-466A-B0E0-4B8D85FD5C09}"/>
              </a:ext>
            </a:extLst>
          </p:cNvPr>
          <p:cNvSpPr txBox="1"/>
          <p:nvPr/>
        </p:nvSpPr>
        <p:spPr>
          <a:xfrm>
            <a:off x="2074042" y="1718331"/>
            <a:ext cx="8043915" cy="2800767"/>
          </a:xfrm>
          <a:prstGeom prst="rect">
            <a:avLst/>
          </a:prstGeom>
          <a:noFill/>
        </p:spPr>
        <p:txBody>
          <a:bodyPr wrap="square" rtlCol="0">
            <a:spAutoFit/>
          </a:bodyPr>
          <a:lstStyle/>
          <a:p>
            <a:r>
              <a:rPr lang="nl-NL" sz="3200" b="0" i="0">
                <a:solidFill>
                  <a:srgbClr val="002060"/>
                </a:solidFill>
                <a:effectLst/>
                <a:latin typeface="Segoe UI" panose="020B0502040204020203" pitchFamily="34" charset="0"/>
              </a:rPr>
              <a:t>Ons advies in opbouw deelvragen</a:t>
            </a:r>
            <a:r>
              <a:rPr lang="nl-NL" sz="2400" b="0" i="0">
                <a:solidFill>
                  <a:srgbClr val="002060"/>
                </a:solidFill>
                <a:effectLst/>
                <a:latin typeface="Segoe UI" panose="020B0502040204020203" pitchFamily="34" charset="0"/>
              </a:rPr>
              <a:t>:</a:t>
            </a:r>
          </a:p>
          <a:p>
            <a:endParaRPr lang="nl-NL" sz="2400" b="0" i="0">
              <a:solidFill>
                <a:srgbClr val="002060"/>
              </a:solidFill>
              <a:effectLst/>
              <a:latin typeface="Segoe UI" panose="020B0502040204020203" pitchFamily="34" charset="0"/>
            </a:endParaRPr>
          </a:p>
          <a:p>
            <a:pPr marL="457200" indent="-457200">
              <a:buFont typeface="+mj-lt"/>
              <a:buAutoNum type="arabicPeriod"/>
            </a:pPr>
            <a:r>
              <a:rPr lang="nl-NL" sz="2400" b="0" i="0">
                <a:solidFill>
                  <a:srgbClr val="002060"/>
                </a:solidFill>
                <a:effectLst/>
                <a:latin typeface="Segoe UI" panose="020B0502040204020203" pitchFamily="34" charset="0"/>
              </a:rPr>
              <a:t>Wat is de huidige situatie?</a:t>
            </a:r>
          </a:p>
          <a:p>
            <a:pPr marL="457200" indent="-457200">
              <a:buFont typeface="+mj-lt"/>
              <a:buAutoNum type="arabicPeriod"/>
            </a:pPr>
            <a:r>
              <a:rPr lang="nl-NL" sz="2400">
                <a:solidFill>
                  <a:srgbClr val="002060"/>
                </a:solidFill>
                <a:latin typeface="Segoe UI" panose="020B0502040204020203" pitchFamily="34" charset="0"/>
              </a:rPr>
              <a:t>Ee</a:t>
            </a:r>
            <a:r>
              <a:rPr lang="nl-NL" sz="2400" b="0" i="0">
                <a:solidFill>
                  <a:srgbClr val="002060"/>
                </a:solidFill>
                <a:effectLst/>
                <a:latin typeface="Segoe UI" panose="020B0502040204020203" pitchFamily="34" charset="0"/>
              </a:rPr>
              <a:t>n vraag rondom de theorie binnen de specialisatie</a:t>
            </a:r>
          </a:p>
          <a:p>
            <a:pPr marL="457200" indent="-457200">
              <a:buFont typeface="+mj-lt"/>
              <a:buAutoNum type="arabicPeriod"/>
            </a:pPr>
            <a:r>
              <a:rPr lang="nl-NL" sz="2400">
                <a:solidFill>
                  <a:srgbClr val="002060"/>
                </a:solidFill>
                <a:latin typeface="Segoe UI" panose="020B0502040204020203" pitchFamily="34" charset="0"/>
              </a:rPr>
              <a:t>E</a:t>
            </a:r>
            <a:r>
              <a:rPr lang="nl-NL" sz="2400" b="0" i="0">
                <a:solidFill>
                  <a:srgbClr val="002060"/>
                </a:solidFill>
                <a:effectLst/>
                <a:latin typeface="Segoe UI" panose="020B0502040204020203" pitchFamily="34" charset="0"/>
              </a:rPr>
              <a:t>en vraag rondom het veldonderzoek (fieldresearch)</a:t>
            </a:r>
          </a:p>
          <a:p>
            <a:pPr marL="457200" indent="-457200">
              <a:buFont typeface="+mj-lt"/>
              <a:buAutoNum type="arabicPeriod"/>
            </a:pPr>
            <a:r>
              <a:rPr lang="nl-NL" sz="2400">
                <a:solidFill>
                  <a:srgbClr val="002060"/>
                </a:solidFill>
                <a:latin typeface="Segoe UI" panose="020B0502040204020203" pitchFamily="34" charset="0"/>
              </a:rPr>
              <a:t>E</a:t>
            </a:r>
            <a:r>
              <a:rPr lang="nl-NL" sz="2400" b="0" i="0">
                <a:solidFill>
                  <a:srgbClr val="002060"/>
                </a:solidFill>
                <a:effectLst/>
                <a:latin typeface="Segoe UI" panose="020B0502040204020203" pitchFamily="34" charset="0"/>
              </a:rPr>
              <a:t>en vraag rondom de gewenste situatie </a:t>
            </a:r>
          </a:p>
          <a:p>
            <a:endParaRPr lang="nl-NL" sz="2400">
              <a:solidFill>
                <a:srgbClr val="002060"/>
              </a:solidFill>
            </a:endParaRPr>
          </a:p>
        </p:txBody>
      </p:sp>
      <p:pic>
        <p:nvPicPr>
          <p:cNvPr id="1026" name="Picture 2" descr="Innovatie en advies - InTraffic">
            <a:extLst>
              <a:ext uri="{FF2B5EF4-FFF2-40B4-BE49-F238E27FC236}">
                <a16:creationId xmlns:a16="http://schemas.microsoft.com/office/drawing/2014/main" id="{4CA7BAB3-5585-4F91-BE9E-E105A50C6F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3874" y="4029938"/>
            <a:ext cx="3648142" cy="2578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687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Tijdelijke aanduiding voor inhoud 13">
            <a:extLst>
              <a:ext uri="{FF2B5EF4-FFF2-40B4-BE49-F238E27FC236}">
                <a16:creationId xmlns:a16="http://schemas.microsoft.com/office/drawing/2014/main" id="{4F714D1A-FB3F-356F-2EBD-BC043D540AFF}"/>
              </a:ext>
            </a:extLst>
          </p:cNvPr>
          <p:cNvPicPr>
            <a:picLocks noGrp="1" noChangeAspect="1"/>
          </p:cNvPicPr>
          <p:nvPr>
            <p:ph idx="1"/>
          </p:nvPr>
        </p:nvPicPr>
        <p:blipFill>
          <a:blip r:embed="rId2"/>
          <a:stretch>
            <a:fillRect/>
          </a:stretch>
        </p:blipFill>
        <p:spPr>
          <a:xfrm>
            <a:off x="1821448" y="1111861"/>
            <a:ext cx="6351159" cy="5449276"/>
          </a:xfrm>
          <a:prstGeom prst="rect">
            <a:avLst/>
          </a:prstGeom>
        </p:spPr>
      </p:pic>
      <p:sp>
        <p:nvSpPr>
          <p:cNvPr id="4" name="Titel 3">
            <a:extLst>
              <a:ext uri="{FF2B5EF4-FFF2-40B4-BE49-F238E27FC236}">
                <a16:creationId xmlns:a16="http://schemas.microsoft.com/office/drawing/2014/main" id="{E9B8589F-C531-DF41-4E8E-C0410E1E4385}"/>
              </a:ext>
            </a:extLst>
          </p:cNvPr>
          <p:cNvSpPr>
            <a:spLocks noGrp="1"/>
          </p:cNvSpPr>
          <p:nvPr>
            <p:ph type="title"/>
          </p:nvPr>
        </p:nvSpPr>
        <p:spPr/>
        <p:txBody>
          <a:bodyPr/>
          <a:lstStyle/>
          <a:p>
            <a:r>
              <a:rPr lang="nl-NL" dirty="0"/>
              <a:t>Let op! </a:t>
            </a:r>
          </a:p>
        </p:txBody>
      </p:sp>
      <p:sp>
        <p:nvSpPr>
          <p:cNvPr id="6" name="Ovaal 5">
            <a:extLst>
              <a:ext uri="{FF2B5EF4-FFF2-40B4-BE49-F238E27FC236}">
                <a16:creationId xmlns:a16="http://schemas.microsoft.com/office/drawing/2014/main" id="{BC3A2ACD-4530-228F-E27D-C1D110406AA1}"/>
              </a:ext>
            </a:extLst>
          </p:cNvPr>
          <p:cNvSpPr/>
          <p:nvPr/>
        </p:nvSpPr>
        <p:spPr>
          <a:xfrm>
            <a:off x="1591408" y="753165"/>
            <a:ext cx="7394329" cy="45749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4C6FD345-A156-1854-DA8F-ACF0D0C09FBE}"/>
              </a:ext>
            </a:extLst>
          </p:cNvPr>
          <p:cNvSpPr txBox="1"/>
          <p:nvPr/>
        </p:nvSpPr>
        <p:spPr>
          <a:xfrm>
            <a:off x="8525381" y="1457266"/>
            <a:ext cx="2184165" cy="2585323"/>
          </a:xfrm>
          <a:prstGeom prst="rect">
            <a:avLst/>
          </a:prstGeom>
          <a:noFill/>
        </p:spPr>
        <p:txBody>
          <a:bodyPr wrap="square">
            <a:spAutoFit/>
          </a:bodyPr>
          <a:lstStyle/>
          <a:p>
            <a:r>
              <a:rPr lang="nl-NL" b="1" dirty="0">
                <a:solidFill>
                  <a:srgbClr val="002060"/>
                </a:solidFill>
                <a:latin typeface="Segoe UI" panose="020B0502040204020203" pitchFamily="34" charset="0"/>
              </a:rPr>
              <a:t>Hier maak je enkel een beschrijving.</a:t>
            </a:r>
          </a:p>
          <a:p>
            <a:endParaRPr lang="nl-NL" dirty="0">
              <a:solidFill>
                <a:srgbClr val="002060"/>
              </a:solidFill>
              <a:latin typeface="Segoe UI" panose="020B0502040204020203" pitchFamily="34" charset="0"/>
            </a:endParaRPr>
          </a:p>
          <a:p>
            <a:r>
              <a:rPr lang="nl-NL" i="1" dirty="0">
                <a:solidFill>
                  <a:srgbClr val="002060"/>
                </a:solidFill>
                <a:latin typeface="Segoe UI" panose="020B0502040204020203" pitchFamily="34" charset="0"/>
              </a:rPr>
              <a:t>We nemen een enquête af, om deze deelvraag of onderdeel van een deelvraag te beantwoorden </a:t>
            </a:r>
            <a:endParaRPr lang="nl-NL" i="1" dirty="0"/>
          </a:p>
        </p:txBody>
      </p:sp>
      <p:sp>
        <p:nvSpPr>
          <p:cNvPr id="10" name="Tekstvak 9">
            <a:extLst>
              <a:ext uri="{FF2B5EF4-FFF2-40B4-BE49-F238E27FC236}">
                <a16:creationId xmlns:a16="http://schemas.microsoft.com/office/drawing/2014/main" id="{C7564697-BF48-37CA-52F2-2919BC7FC1A9}"/>
              </a:ext>
            </a:extLst>
          </p:cNvPr>
          <p:cNvSpPr txBox="1"/>
          <p:nvPr/>
        </p:nvSpPr>
        <p:spPr>
          <a:xfrm>
            <a:off x="8479230" y="4609878"/>
            <a:ext cx="2325858" cy="2031325"/>
          </a:xfrm>
          <a:prstGeom prst="rect">
            <a:avLst/>
          </a:prstGeom>
          <a:noFill/>
        </p:spPr>
        <p:txBody>
          <a:bodyPr wrap="square">
            <a:spAutoFit/>
          </a:bodyPr>
          <a:lstStyle/>
          <a:p>
            <a:r>
              <a:rPr lang="nl-NL" b="1" dirty="0">
                <a:solidFill>
                  <a:srgbClr val="002060"/>
                </a:solidFill>
                <a:latin typeface="Segoe UI" panose="020B0502040204020203" pitchFamily="34" charset="0"/>
              </a:rPr>
              <a:t>Hier beschrijf je de uitkomst</a:t>
            </a:r>
          </a:p>
          <a:p>
            <a:endParaRPr lang="nl-NL" dirty="0">
              <a:solidFill>
                <a:srgbClr val="002060"/>
              </a:solidFill>
              <a:latin typeface="Segoe UI" panose="020B0502040204020203" pitchFamily="34" charset="0"/>
            </a:endParaRPr>
          </a:p>
          <a:p>
            <a:r>
              <a:rPr lang="nl-NL" i="1" dirty="0">
                <a:solidFill>
                  <a:srgbClr val="002060"/>
                </a:solidFill>
                <a:latin typeface="Segoe UI" panose="020B0502040204020203" pitchFamily="34" charset="0"/>
              </a:rPr>
              <a:t>Het merendeel van de ondervraagde </a:t>
            </a:r>
            <a:endParaRPr lang="nl-NL" i="1" dirty="0"/>
          </a:p>
          <a:p>
            <a:r>
              <a:rPr lang="nl-NL" i="1" dirty="0">
                <a:solidFill>
                  <a:srgbClr val="002060"/>
                </a:solidFill>
                <a:latin typeface="Segoe UI" panose="020B0502040204020203" pitchFamily="34" charset="0"/>
              </a:rPr>
              <a:t>70% zegt ja, 20% nee en 5% weet het niet</a:t>
            </a:r>
            <a:endParaRPr lang="nl-NL" i="1" dirty="0"/>
          </a:p>
        </p:txBody>
      </p:sp>
      <p:sp>
        <p:nvSpPr>
          <p:cNvPr id="3" name="Ovaal 2">
            <a:extLst>
              <a:ext uri="{FF2B5EF4-FFF2-40B4-BE49-F238E27FC236}">
                <a16:creationId xmlns:a16="http://schemas.microsoft.com/office/drawing/2014/main" id="{724C23EF-9F1D-26D1-BD51-96430D35DFF8}"/>
              </a:ext>
            </a:extLst>
          </p:cNvPr>
          <p:cNvSpPr/>
          <p:nvPr/>
        </p:nvSpPr>
        <p:spPr>
          <a:xfrm>
            <a:off x="1736652" y="4649590"/>
            <a:ext cx="7110756" cy="22084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77870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P spid="3" grpId="0" animBg="1"/>
    </p:bldLst>
  </p:timing>
</p:sld>
</file>

<file path=ppt/theme/theme1.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a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Yuverta" id="{B251AC54-B592-45DF-B25C-7F63AC86D450}" vid="{0FDDE2D5-CE31-4D14-A74D-A23786F7CAC9}"/>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67c63a5-6c7f-42bb-9d17-0feff5816463">
      <Terms xmlns="http://schemas.microsoft.com/office/infopath/2007/PartnerControls"/>
    </lcf76f155ced4ddcb4097134ff3c332f>
    <TaxCatchAll xmlns="c20cf8ba-b598-4d03-85bf-01d90a2844a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F9727D3906D7945984BB753BA79C6C7" ma:contentTypeVersion="14" ma:contentTypeDescription="Een nieuw document maken." ma:contentTypeScope="" ma:versionID="13d1bd52d37d52e88f4cc3000598c755">
  <xsd:schema xmlns:xsd="http://www.w3.org/2001/XMLSchema" xmlns:xs="http://www.w3.org/2001/XMLSchema" xmlns:p="http://schemas.microsoft.com/office/2006/metadata/properties" xmlns:ns2="c67c63a5-6c7f-42bb-9d17-0feff5816463" xmlns:ns3="c20cf8ba-b598-4d03-85bf-01d90a2844ae" targetNamespace="http://schemas.microsoft.com/office/2006/metadata/properties" ma:root="true" ma:fieldsID="cdbfa91b97b664da8bfb3c5d7ea455d6" ns2:_="" ns3:_="">
    <xsd:import namespace="c67c63a5-6c7f-42bb-9d17-0feff5816463"/>
    <xsd:import namespace="c20cf8ba-b598-4d03-85bf-01d90a2844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63a5-6c7f-42bb-9d17-0feff58164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0cf8ba-b598-4d03-85bf-01d90a2844a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846b252f-af12-4d5a-a498-f152b1d5d221}" ma:internalName="TaxCatchAll" ma:showField="CatchAllData" ma:web="c20cf8ba-b598-4d03-85bf-01d90a2844a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34EFB8-E7E8-4CEB-9D14-E47D519A8AE4}">
  <ds:schemaRefs>
    <ds:schemaRef ds:uri="2c4f0c93-2979-4f27-aab2-70de95932352"/>
    <ds:schemaRef ds:uri="c6f82ce1-f6df-49a5-8b49-cf8409a27aa4"/>
    <ds:schemaRef ds:uri="http://schemas.microsoft.com/office/2006/metadata/properties"/>
    <ds:schemaRef ds:uri="http://schemas.microsoft.com/office/infopath/2007/PartnerControls"/>
    <ds:schemaRef ds:uri="c67c63a5-6c7f-42bb-9d17-0feff5816463"/>
    <ds:schemaRef ds:uri="c20cf8ba-b598-4d03-85bf-01d90a2844ae"/>
  </ds:schemaRefs>
</ds:datastoreItem>
</file>

<file path=customXml/itemProps2.xml><?xml version="1.0" encoding="utf-8"?>
<ds:datastoreItem xmlns:ds="http://schemas.openxmlformats.org/officeDocument/2006/customXml" ds:itemID="{90BC4C3F-360B-41BF-BE31-8522AE5E7119}">
  <ds:schemaRefs>
    <ds:schemaRef ds:uri="http://schemas.microsoft.com/sharepoint/v3/contenttype/forms"/>
  </ds:schemaRefs>
</ds:datastoreItem>
</file>

<file path=customXml/itemProps3.xml><?xml version="1.0" encoding="utf-8"?>
<ds:datastoreItem xmlns:ds="http://schemas.openxmlformats.org/officeDocument/2006/customXml" ds:itemID="{2430FD38-4C1B-4BD2-871A-E8BE5DC21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63a5-6c7f-42bb-9d17-0feff5816463"/>
    <ds:schemaRef ds:uri="c20cf8ba-b598-4d03-85bf-01d90a2844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58</TotalTime>
  <Words>1110</Words>
  <Application>Microsoft Office PowerPoint</Application>
  <PresentationFormat>Breedbeeld</PresentationFormat>
  <Paragraphs>170</Paragraphs>
  <Slides>14</Slides>
  <Notes>3</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14</vt:i4>
      </vt:variant>
    </vt:vector>
  </HeadingPairs>
  <TitlesOfParts>
    <vt:vector size="22" baseType="lpstr">
      <vt:lpstr>Arial</vt:lpstr>
      <vt:lpstr>Arial Black</vt:lpstr>
      <vt:lpstr>Calibri</vt:lpstr>
      <vt:lpstr>Calibri Light</vt:lpstr>
      <vt:lpstr>Segoe UI</vt:lpstr>
      <vt:lpstr>Wingdings</vt:lpstr>
      <vt:lpstr>1_Kantoorthema</vt:lpstr>
      <vt:lpstr>ThemaYuverta</vt:lpstr>
      <vt:lpstr>PowerPoint-presentatie</vt:lpstr>
      <vt:lpstr>Probleemstelling, hoofd- en deelvragen maken </vt:lpstr>
      <vt:lpstr>Oefenen</vt:lpstr>
      <vt:lpstr>Deelvragen</vt:lpstr>
      <vt:lpstr>IBS Leefbare stad 2020-2021</vt:lpstr>
      <vt:lpstr>IBS Leefbare stad 2020-2021</vt:lpstr>
      <vt:lpstr>Doel</vt:lpstr>
      <vt:lpstr>PowerPoint-presentatie</vt:lpstr>
      <vt:lpstr>Let op! </vt:lpstr>
      <vt:lpstr>Let op! </vt:lpstr>
      <vt:lpstr>En door.. </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Gerjan de Ruiter</dc:creator>
  <cp:lastModifiedBy>Thomas Noordeloos</cp:lastModifiedBy>
  <cp:revision>2</cp:revision>
  <dcterms:created xsi:type="dcterms:W3CDTF">2022-09-16T06:19:20Z</dcterms:created>
  <dcterms:modified xsi:type="dcterms:W3CDTF">2023-09-05T10:12:42Z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0x0101002F9727D3906D7945984BB753BA79C6C7</vt:lpwstr>
  </property>
  <property fmtid="{D5CDD505-2E9C-101B-9397-08002B2CF9AE}" pid="3" name="MediaServiceImageTags">
    <vt:lpwstr/>
  </property>
</Properties>
</file>